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9"/>
  </p:notesMasterIdLst>
  <p:sldIdLst>
    <p:sldId id="256" r:id="rId3"/>
    <p:sldId id="257" r:id="rId4"/>
    <p:sldId id="258" r:id="rId5"/>
    <p:sldId id="259" r:id="rId6"/>
    <p:sldId id="260" r:id="rId7"/>
    <p:sldId id="261"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662" y="4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c3ccbe6715_3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gc3ccbe6715_3_7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c3ccbe6715_3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6" name="Google Shape;136;gc3ccbe6715_3_8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c3ccbe6715_3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5" name="Google Shape;145;gc3ccbe6715_3_9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d290d9d639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d290d9d63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c3ccbe6715_3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3" name="Google Shape;163;gc3ccbe6715_3_1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c3ccbe6715_3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2" name="Google Shape;192;gc3ccbe6715_3_10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6"/>
        <p:cNvGrpSpPr/>
        <p:nvPr/>
      </p:nvGrpSpPr>
      <p:grpSpPr>
        <a:xfrm>
          <a:off x="0" y="0"/>
          <a:ext cx="0" cy="0"/>
          <a:chOff x="0" y="0"/>
          <a:chExt cx="0" cy="0"/>
        </a:xfrm>
      </p:grpSpPr>
      <p:sp>
        <p:nvSpPr>
          <p:cNvPr id="57" name="Google Shape;57;p14"/>
          <p:cNvSpPr txBox="1">
            <a:spLocks noGrp="1"/>
          </p:cNvSpPr>
          <p:nvPr>
            <p:ph type="ctrTitle"/>
          </p:nvPr>
        </p:nvSpPr>
        <p:spPr>
          <a:xfrm>
            <a:off x="1143000" y="841772"/>
            <a:ext cx="6858000" cy="1790700"/>
          </a:xfrm>
          <a:prstGeom prst="rect">
            <a:avLst/>
          </a:prstGeom>
          <a:noFill/>
          <a:ln>
            <a:noFill/>
          </a:ln>
        </p:spPr>
        <p:txBody>
          <a:bodyPr spcFirstLastPara="1" wrap="square" lIns="68575" tIns="34275" rIns="68575" bIns="34275" anchor="b" anchorCtr="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58" name="Google Shape;58;p14"/>
          <p:cNvSpPr txBox="1">
            <a:spLocks noGrp="1"/>
          </p:cNvSpPr>
          <p:nvPr>
            <p:ph type="subTitle" idx="1"/>
          </p:nvPr>
        </p:nvSpPr>
        <p:spPr>
          <a:xfrm>
            <a:off x="1143000" y="2701528"/>
            <a:ext cx="6858000" cy="1241821"/>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dk1"/>
              </a:buClr>
              <a:buSzPts val="1800"/>
              <a:buNone/>
              <a:defRPr sz="1800"/>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sp>
        <p:nvSpPr>
          <p:cNvPr id="59" name="Google Shape;59;p14"/>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0" name="Google Shape;60;p14"/>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1" name="Google Shape;61;p14"/>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64" name="Google Shape;64;p15"/>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65" name="Google Shape;65;p15"/>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6" name="Google Shape;66;p15"/>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7" name="Google Shape;67;p15"/>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8"/>
        <p:cNvGrpSpPr/>
        <p:nvPr/>
      </p:nvGrpSpPr>
      <p:grpSpPr>
        <a:xfrm>
          <a:off x="0" y="0"/>
          <a:ext cx="0" cy="0"/>
          <a:chOff x="0" y="0"/>
          <a:chExt cx="0" cy="0"/>
        </a:xfrm>
      </p:grpSpPr>
      <p:sp>
        <p:nvSpPr>
          <p:cNvPr id="69" name="Google Shape;69;p16"/>
          <p:cNvSpPr txBox="1">
            <a:spLocks noGrp="1"/>
          </p:cNvSpPr>
          <p:nvPr>
            <p:ph type="title"/>
          </p:nvPr>
        </p:nvSpPr>
        <p:spPr>
          <a:xfrm>
            <a:off x="623888" y="1282304"/>
            <a:ext cx="7886700" cy="2139553"/>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70" name="Google Shape;70;p16"/>
          <p:cNvSpPr txBox="1">
            <a:spLocks noGrp="1"/>
          </p:cNvSpPr>
          <p:nvPr>
            <p:ph type="body" idx="1"/>
          </p:nvPr>
        </p:nvSpPr>
        <p:spPr>
          <a:xfrm>
            <a:off x="623888" y="3442097"/>
            <a:ext cx="7886700" cy="112514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rgbClr val="888888"/>
              </a:buClr>
              <a:buSzPts val="1800"/>
              <a:buNone/>
              <a:defRPr sz="1800">
                <a:solidFill>
                  <a:srgbClr val="888888"/>
                </a:solidFill>
              </a:defRPr>
            </a:lvl1pPr>
            <a:lvl2pPr marL="914400" lvl="1" indent="-228600" algn="l">
              <a:lnSpc>
                <a:spcPct val="90000"/>
              </a:lnSpc>
              <a:spcBef>
                <a:spcPts val="400"/>
              </a:spcBef>
              <a:spcAft>
                <a:spcPts val="0"/>
              </a:spcAft>
              <a:buClr>
                <a:srgbClr val="888888"/>
              </a:buClr>
              <a:buSzPts val="1500"/>
              <a:buNone/>
              <a:defRPr sz="1500">
                <a:solidFill>
                  <a:srgbClr val="888888"/>
                </a:solidFill>
              </a:defRPr>
            </a:lvl2pPr>
            <a:lvl3pPr marL="1371600" lvl="2" indent="-228600" algn="l">
              <a:lnSpc>
                <a:spcPct val="90000"/>
              </a:lnSpc>
              <a:spcBef>
                <a:spcPts val="400"/>
              </a:spcBef>
              <a:spcAft>
                <a:spcPts val="0"/>
              </a:spcAft>
              <a:buClr>
                <a:srgbClr val="888888"/>
              </a:buClr>
              <a:buSzPts val="1400"/>
              <a:buNone/>
              <a:defRPr sz="1400">
                <a:solidFill>
                  <a:srgbClr val="888888"/>
                </a:solidFill>
              </a:defRPr>
            </a:lvl3pPr>
            <a:lvl4pPr marL="1828800" lvl="3" indent="-228600" algn="l">
              <a:lnSpc>
                <a:spcPct val="90000"/>
              </a:lnSpc>
              <a:spcBef>
                <a:spcPts val="400"/>
              </a:spcBef>
              <a:spcAft>
                <a:spcPts val="0"/>
              </a:spcAft>
              <a:buClr>
                <a:srgbClr val="888888"/>
              </a:buClr>
              <a:buSzPts val="1200"/>
              <a:buNone/>
              <a:defRPr sz="1200">
                <a:solidFill>
                  <a:srgbClr val="888888"/>
                </a:solidFill>
              </a:defRPr>
            </a:lvl4pPr>
            <a:lvl5pPr marL="2286000" lvl="4" indent="-228600" algn="l">
              <a:lnSpc>
                <a:spcPct val="90000"/>
              </a:lnSpc>
              <a:spcBef>
                <a:spcPts val="400"/>
              </a:spcBef>
              <a:spcAft>
                <a:spcPts val="0"/>
              </a:spcAft>
              <a:buClr>
                <a:srgbClr val="888888"/>
              </a:buClr>
              <a:buSzPts val="1200"/>
              <a:buNone/>
              <a:defRPr sz="1200">
                <a:solidFill>
                  <a:srgbClr val="888888"/>
                </a:solidFill>
              </a:defRPr>
            </a:lvl5pPr>
            <a:lvl6pPr marL="2743200" lvl="5" indent="-228600" algn="l">
              <a:lnSpc>
                <a:spcPct val="90000"/>
              </a:lnSpc>
              <a:spcBef>
                <a:spcPts val="400"/>
              </a:spcBef>
              <a:spcAft>
                <a:spcPts val="0"/>
              </a:spcAft>
              <a:buClr>
                <a:srgbClr val="888888"/>
              </a:buClr>
              <a:buSzPts val="1200"/>
              <a:buNone/>
              <a:defRPr sz="1200">
                <a:solidFill>
                  <a:srgbClr val="888888"/>
                </a:solidFill>
              </a:defRPr>
            </a:lvl6pPr>
            <a:lvl7pPr marL="3200400" lvl="6" indent="-228600" algn="l">
              <a:lnSpc>
                <a:spcPct val="90000"/>
              </a:lnSpc>
              <a:spcBef>
                <a:spcPts val="400"/>
              </a:spcBef>
              <a:spcAft>
                <a:spcPts val="0"/>
              </a:spcAft>
              <a:buClr>
                <a:srgbClr val="888888"/>
              </a:buClr>
              <a:buSzPts val="1200"/>
              <a:buNone/>
              <a:defRPr sz="1200">
                <a:solidFill>
                  <a:srgbClr val="888888"/>
                </a:solidFill>
              </a:defRPr>
            </a:lvl7pPr>
            <a:lvl8pPr marL="3657600" lvl="7" indent="-228600" algn="l">
              <a:lnSpc>
                <a:spcPct val="90000"/>
              </a:lnSpc>
              <a:spcBef>
                <a:spcPts val="400"/>
              </a:spcBef>
              <a:spcAft>
                <a:spcPts val="0"/>
              </a:spcAft>
              <a:buClr>
                <a:srgbClr val="888888"/>
              </a:buClr>
              <a:buSzPts val="1200"/>
              <a:buNone/>
              <a:defRPr sz="1200">
                <a:solidFill>
                  <a:srgbClr val="888888"/>
                </a:solidFill>
              </a:defRPr>
            </a:lvl8pPr>
            <a:lvl9pPr marL="4114800" lvl="8" indent="-228600" algn="l">
              <a:lnSpc>
                <a:spcPct val="90000"/>
              </a:lnSpc>
              <a:spcBef>
                <a:spcPts val="400"/>
              </a:spcBef>
              <a:spcAft>
                <a:spcPts val="0"/>
              </a:spcAft>
              <a:buClr>
                <a:srgbClr val="888888"/>
              </a:buClr>
              <a:buSzPts val="1200"/>
              <a:buNone/>
              <a:defRPr sz="1200">
                <a:solidFill>
                  <a:srgbClr val="888888"/>
                </a:solidFill>
              </a:defRPr>
            </a:lvl9pPr>
          </a:lstStyle>
          <a:p>
            <a:endParaRPr/>
          </a:p>
        </p:txBody>
      </p:sp>
      <p:sp>
        <p:nvSpPr>
          <p:cNvPr id="71" name="Google Shape;71;p16"/>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2" name="Google Shape;72;p16"/>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3" name="Google Shape;73;p16"/>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4"/>
        <p:cNvGrpSpPr/>
        <p:nvPr/>
      </p:nvGrpSpPr>
      <p:grpSpPr>
        <a:xfrm>
          <a:off x="0" y="0"/>
          <a:ext cx="0" cy="0"/>
          <a:chOff x="0" y="0"/>
          <a:chExt cx="0" cy="0"/>
        </a:xfrm>
      </p:grpSpPr>
      <p:sp>
        <p:nvSpPr>
          <p:cNvPr id="75" name="Google Shape;75;p17"/>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76" name="Google Shape;76;p17"/>
          <p:cNvSpPr txBox="1">
            <a:spLocks noGrp="1"/>
          </p:cNvSpPr>
          <p:nvPr>
            <p:ph type="body" idx="1"/>
          </p:nvPr>
        </p:nvSpPr>
        <p:spPr>
          <a:xfrm>
            <a:off x="628650" y="1369219"/>
            <a:ext cx="3886200" cy="3263504"/>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77" name="Google Shape;77;p17"/>
          <p:cNvSpPr txBox="1">
            <a:spLocks noGrp="1"/>
          </p:cNvSpPr>
          <p:nvPr>
            <p:ph type="body" idx="2"/>
          </p:nvPr>
        </p:nvSpPr>
        <p:spPr>
          <a:xfrm>
            <a:off x="4629150" y="1369219"/>
            <a:ext cx="3886200" cy="3263504"/>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78" name="Google Shape;78;p17"/>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9" name="Google Shape;79;p17"/>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0" name="Google Shape;80;p17"/>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1"/>
        <p:cNvGrpSpPr/>
        <p:nvPr/>
      </p:nvGrpSpPr>
      <p:grpSpPr>
        <a:xfrm>
          <a:off x="0" y="0"/>
          <a:ext cx="0" cy="0"/>
          <a:chOff x="0" y="0"/>
          <a:chExt cx="0" cy="0"/>
        </a:xfrm>
      </p:grpSpPr>
      <p:sp>
        <p:nvSpPr>
          <p:cNvPr id="82" name="Google Shape;82;p18"/>
          <p:cNvSpPr txBox="1">
            <a:spLocks noGrp="1"/>
          </p:cNvSpPr>
          <p:nvPr>
            <p:ph type="title"/>
          </p:nvPr>
        </p:nvSpPr>
        <p:spPr>
          <a:xfrm>
            <a:off x="629841" y="273844"/>
            <a:ext cx="7886700"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83" name="Google Shape;83;p18"/>
          <p:cNvSpPr txBox="1">
            <a:spLocks noGrp="1"/>
          </p:cNvSpPr>
          <p:nvPr>
            <p:ph type="body" idx="1"/>
          </p:nvPr>
        </p:nvSpPr>
        <p:spPr>
          <a:xfrm>
            <a:off x="629841" y="1260872"/>
            <a:ext cx="3868340" cy="617934"/>
          </a:xfrm>
          <a:prstGeom prst="rect">
            <a:avLst/>
          </a:prstGeom>
          <a:noFill/>
          <a:ln>
            <a:noFill/>
          </a:ln>
        </p:spPr>
        <p:txBody>
          <a:bodyPr spcFirstLastPara="1" wrap="square" lIns="68575" tIns="34275" rIns="68575" bIns="34275" anchor="b" anchorCtr="0">
            <a:normAutofit/>
          </a:bodyPr>
          <a:lstStyle>
            <a:lvl1pPr marL="457200" lvl="0" indent="-228600" algn="l">
              <a:lnSpc>
                <a:spcPct val="90000"/>
              </a:lnSpc>
              <a:spcBef>
                <a:spcPts val="800"/>
              </a:spcBef>
              <a:spcAft>
                <a:spcPts val="0"/>
              </a:spcAft>
              <a:buClr>
                <a:schemeClr val="dk1"/>
              </a:buClr>
              <a:buSzPts val="1800"/>
              <a:buNone/>
              <a:defRPr sz="1800" b="1"/>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84" name="Google Shape;84;p18"/>
          <p:cNvSpPr txBox="1">
            <a:spLocks noGrp="1"/>
          </p:cNvSpPr>
          <p:nvPr>
            <p:ph type="body" idx="2"/>
          </p:nvPr>
        </p:nvSpPr>
        <p:spPr>
          <a:xfrm>
            <a:off x="629841" y="1878806"/>
            <a:ext cx="3868340" cy="2763441"/>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85" name="Google Shape;85;p18"/>
          <p:cNvSpPr txBox="1">
            <a:spLocks noGrp="1"/>
          </p:cNvSpPr>
          <p:nvPr>
            <p:ph type="body" idx="3"/>
          </p:nvPr>
        </p:nvSpPr>
        <p:spPr>
          <a:xfrm>
            <a:off x="4629150" y="1260872"/>
            <a:ext cx="3887391" cy="617934"/>
          </a:xfrm>
          <a:prstGeom prst="rect">
            <a:avLst/>
          </a:prstGeom>
          <a:noFill/>
          <a:ln>
            <a:noFill/>
          </a:ln>
        </p:spPr>
        <p:txBody>
          <a:bodyPr spcFirstLastPara="1" wrap="square" lIns="68575" tIns="34275" rIns="68575" bIns="34275" anchor="b" anchorCtr="0">
            <a:normAutofit/>
          </a:bodyPr>
          <a:lstStyle>
            <a:lvl1pPr marL="457200" lvl="0" indent="-228600" algn="l">
              <a:lnSpc>
                <a:spcPct val="90000"/>
              </a:lnSpc>
              <a:spcBef>
                <a:spcPts val="800"/>
              </a:spcBef>
              <a:spcAft>
                <a:spcPts val="0"/>
              </a:spcAft>
              <a:buClr>
                <a:schemeClr val="dk1"/>
              </a:buClr>
              <a:buSzPts val="1800"/>
              <a:buNone/>
              <a:defRPr sz="1800" b="1"/>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86" name="Google Shape;86;p18"/>
          <p:cNvSpPr txBox="1">
            <a:spLocks noGrp="1"/>
          </p:cNvSpPr>
          <p:nvPr>
            <p:ph type="body" idx="4"/>
          </p:nvPr>
        </p:nvSpPr>
        <p:spPr>
          <a:xfrm>
            <a:off x="4629150" y="1878806"/>
            <a:ext cx="3887391" cy="2763441"/>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87" name="Google Shape;87;p18"/>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8" name="Google Shape;88;p18"/>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9" name="Google Shape;89;p18"/>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92" name="Google Shape;92;p19"/>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3" name="Google Shape;93;p19"/>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4" name="Google Shape;94;p19"/>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5"/>
        <p:cNvGrpSpPr/>
        <p:nvPr/>
      </p:nvGrpSpPr>
      <p:grpSpPr>
        <a:xfrm>
          <a:off x="0" y="0"/>
          <a:ext cx="0" cy="0"/>
          <a:chOff x="0" y="0"/>
          <a:chExt cx="0" cy="0"/>
        </a:xfrm>
      </p:grpSpPr>
      <p:sp>
        <p:nvSpPr>
          <p:cNvPr id="96" name="Google Shape;96;p20"/>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7" name="Google Shape;97;p20"/>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8" name="Google Shape;98;p20"/>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9"/>
        <p:cNvGrpSpPr/>
        <p:nvPr/>
      </p:nvGrpSpPr>
      <p:grpSpPr>
        <a:xfrm>
          <a:off x="0" y="0"/>
          <a:ext cx="0" cy="0"/>
          <a:chOff x="0" y="0"/>
          <a:chExt cx="0" cy="0"/>
        </a:xfrm>
      </p:grpSpPr>
      <p:sp>
        <p:nvSpPr>
          <p:cNvPr id="100" name="Google Shape;100;p21"/>
          <p:cNvSpPr txBox="1">
            <a:spLocks noGrp="1"/>
          </p:cNvSpPr>
          <p:nvPr>
            <p:ph type="title"/>
          </p:nvPr>
        </p:nvSpPr>
        <p:spPr>
          <a:xfrm>
            <a:off x="629841" y="342900"/>
            <a:ext cx="2949178" cy="120015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01" name="Google Shape;101;p21"/>
          <p:cNvSpPr txBox="1">
            <a:spLocks noGrp="1"/>
          </p:cNvSpPr>
          <p:nvPr>
            <p:ph type="body" idx="1"/>
          </p:nvPr>
        </p:nvSpPr>
        <p:spPr>
          <a:xfrm>
            <a:off x="3887391" y="740569"/>
            <a:ext cx="4629150" cy="3655219"/>
          </a:xfrm>
          <a:prstGeom prst="rect">
            <a:avLst/>
          </a:prstGeom>
          <a:noFill/>
          <a:ln>
            <a:noFill/>
          </a:ln>
        </p:spPr>
        <p:txBody>
          <a:bodyPr spcFirstLastPara="1" wrap="square" lIns="68575" tIns="34275" rIns="68575" bIns="34275" anchor="t" anchorCtr="0">
            <a:normAutofit/>
          </a:bodyPr>
          <a:lstStyle>
            <a:lvl1pPr marL="457200" lvl="0" indent="-381000" algn="l">
              <a:lnSpc>
                <a:spcPct val="90000"/>
              </a:lnSpc>
              <a:spcBef>
                <a:spcPts val="800"/>
              </a:spcBef>
              <a:spcAft>
                <a:spcPts val="0"/>
              </a:spcAft>
              <a:buClr>
                <a:schemeClr val="dk1"/>
              </a:buClr>
              <a:buSzPts val="2400"/>
              <a:buChar char="•"/>
              <a:defRPr sz="2400"/>
            </a:lvl1pPr>
            <a:lvl2pPr marL="914400" lvl="1" indent="-361950" algn="l">
              <a:lnSpc>
                <a:spcPct val="90000"/>
              </a:lnSpc>
              <a:spcBef>
                <a:spcPts val="400"/>
              </a:spcBef>
              <a:spcAft>
                <a:spcPts val="0"/>
              </a:spcAft>
              <a:buClr>
                <a:schemeClr val="dk1"/>
              </a:buClr>
              <a:buSzPts val="2100"/>
              <a:buChar char="•"/>
              <a:defRPr sz="2100"/>
            </a:lvl2pPr>
            <a:lvl3pPr marL="1371600" lvl="2" indent="-342900" algn="l">
              <a:lnSpc>
                <a:spcPct val="90000"/>
              </a:lnSpc>
              <a:spcBef>
                <a:spcPts val="400"/>
              </a:spcBef>
              <a:spcAft>
                <a:spcPts val="0"/>
              </a:spcAft>
              <a:buClr>
                <a:schemeClr val="dk1"/>
              </a:buClr>
              <a:buSzPts val="1800"/>
              <a:buChar char="•"/>
              <a:defRPr sz="1800"/>
            </a:lvl3pPr>
            <a:lvl4pPr marL="1828800" lvl="3" indent="-323850" algn="l">
              <a:lnSpc>
                <a:spcPct val="90000"/>
              </a:lnSpc>
              <a:spcBef>
                <a:spcPts val="400"/>
              </a:spcBef>
              <a:spcAft>
                <a:spcPts val="0"/>
              </a:spcAft>
              <a:buClr>
                <a:schemeClr val="dk1"/>
              </a:buClr>
              <a:buSzPts val="1500"/>
              <a:buChar char="•"/>
              <a:defRPr sz="1500"/>
            </a:lvl4pPr>
            <a:lvl5pPr marL="2286000" lvl="4" indent="-323850" algn="l">
              <a:lnSpc>
                <a:spcPct val="90000"/>
              </a:lnSpc>
              <a:spcBef>
                <a:spcPts val="400"/>
              </a:spcBef>
              <a:spcAft>
                <a:spcPts val="0"/>
              </a:spcAft>
              <a:buClr>
                <a:schemeClr val="dk1"/>
              </a:buClr>
              <a:buSzPts val="1500"/>
              <a:buChar char="•"/>
              <a:defRPr sz="1500"/>
            </a:lvl5pPr>
            <a:lvl6pPr marL="2743200" lvl="5" indent="-323850" algn="l">
              <a:lnSpc>
                <a:spcPct val="90000"/>
              </a:lnSpc>
              <a:spcBef>
                <a:spcPts val="400"/>
              </a:spcBef>
              <a:spcAft>
                <a:spcPts val="0"/>
              </a:spcAft>
              <a:buClr>
                <a:schemeClr val="dk1"/>
              </a:buClr>
              <a:buSzPts val="1500"/>
              <a:buChar char="•"/>
              <a:defRPr sz="1500"/>
            </a:lvl6pPr>
            <a:lvl7pPr marL="3200400" lvl="6" indent="-323850" algn="l">
              <a:lnSpc>
                <a:spcPct val="90000"/>
              </a:lnSpc>
              <a:spcBef>
                <a:spcPts val="400"/>
              </a:spcBef>
              <a:spcAft>
                <a:spcPts val="0"/>
              </a:spcAft>
              <a:buClr>
                <a:schemeClr val="dk1"/>
              </a:buClr>
              <a:buSzPts val="1500"/>
              <a:buChar char="•"/>
              <a:defRPr sz="1500"/>
            </a:lvl7pPr>
            <a:lvl8pPr marL="3657600" lvl="7" indent="-323850" algn="l">
              <a:lnSpc>
                <a:spcPct val="90000"/>
              </a:lnSpc>
              <a:spcBef>
                <a:spcPts val="400"/>
              </a:spcBef>
              <a:spcAft>
                <a:spcPts val="0"/>
              </a:spcAft>
              <a:buClr>
                <a:schemeClr val="dk1"/>
              </a:buClr>
              <a:buSzPts val="1500"/>
              <a:buChar char="•"/>
              <a:defRPr sz="1500"/>
            </a:lvl8pPr>
            <a:lvl9pPr marL="4114800" lvl="8" indent="-323850" algn="l">
              <a:lnSpc>
                <a:spcPct val="90000"/>
              </a:lnSpc>
              <a:spcBef>
                <a:spcPts val="400"/>
              </a:spcBef>
              <a:spcAft>
                <a:spcPts val="0"/>
              </a:spcAft>
              <a:buClr>
                <a:schemeClr val="dk1"/>
              </a:buClr>
              <a:buSzPts val="1500"/>
              <a:buChar char="•"/>
              <a:defRPr sz="1500"/>
            </a:lvl9pPr>
          </a:lstStyle>
          <a:p>
            <a:endParaRPr/>
          </a:p>
        </p:txBody>
      </p:sp>
      <p:sp>
        <p:nvSpPr>
          <p:cNvPr id="102" name="Google Shape;102;p21"/>
          <p:cNvSpPr txBox="1">
            <a:spLocks noGrp="1"/>
          </p:cNvSpPr>
          <p:nvPr>
            <p:ph type="body" idx="2"/>
          </p:nvPr>
        </p:nvSpPr>
        <p:spPr>
          <a:xfrm>
            <a:off x="629841" y="1543050"/>
            <a:ext cx="2949178" cy="2858691"/>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dk1"/>
              </a:buClr>
              <a:buSzPts val="1200"/>
              <a:buNone/>
              <a:defRPr sz="1200"/>
            </a:lvl1pPr>
            <a:lvl2pPr marL="914400" lvl="1" indent="-228600" algn="l">
              <a:lnSpc>
                <a:spcPct val="90000"/>
              </a:lnSpc>
              <a:spcBef>
                <a:spcPts val="400"/>
              </a:spcBef>
              <a:spcAft>
                <a:spcPts val="0"/>
              </a:spcAft>
              <a:buClr>
                <a:schemeClr val="dk1"/>
              </a:buClr>
              <a:buSzPts val="1100"/>
              <a:buNone/>
              <a:defRPr sz="1100"/>
            </a:lvl2pPr>
            <a:lvl3pPr marL="1371600" lvl="2" indent="-228600" algn="l">
              <a:lnSpc>
                <a:spcPct val="90000"/>
              </a:lnSpc>
              <a:spcBef>
                <a:spcPts val="400"/>
              </a:spcBef>
              <a:spcAft>
                <a:spcPts val="0"/>
              </a:spcAft>
              <a:buClr>
                <a:schemeClr val="dk1"/>
              </a:buClr>
              <a:buSzPts val="900"/>
              <a:buNone/>
              <a:defRPr sz="90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103" name="Google Shape;103;p21"/>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04" name="Google Shape;104;p21"/>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05" name="Google Shape;105;p21"/>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xfrm>
            <a:off x="629841" y="342900"/>
            <a:ext cx="2949178" cy="120015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08" name="Google Shape;108;p22"/>
          <p:cNvSpPr>
            <a:spLocks noGrp="1"/>
          </p:cNvSpPr>
          <p:nvPr>
            <p:ph type="pic" idx="2"/>
          </p:nvPr>
        </p:nvSpPr>
        <p:spPr>
          <a:xfrm>
            <a:off x="3887391" y="740569"/>
            <a:ext cx="4629150" cy="3655219"/>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8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l" rtl="0">
              <a:lnSpc>
                <a:spcPct val="90000"/>
              </a:lnSpc>
              <a:spcBef>
                <a:spcPts val="400"/>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2pPr>
            <a:lvl3pPr marR="0" lvl="2" algn="l" rtl="0">
              <a:lnSpc>
                <a:spcPct val="90000"/>
              </a:lnSpc>
              <a:spcBef>
                <a:spcPts val="4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4pPr>
            <a:lvl5pPr marR="0" lvl="4"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5pPr>
            <a:lvl6pPr marR="0" lvl="5"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6pPr>
            <a:lvl7pPr marR="0" lvl="6"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7pPr>
            <a:lvl8pPr marR="0" lvl="7"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8pPr>
            <a:lvl9pPr marR="0" lvl="8"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109" name="Google Shape;109;p22"/>
          <p:cNvSpPr txBox="1">
            <a:spLocks noGrp="1"/>
          </p:cNvSpPr>
          <p:nvPr>
            <p:ph type="body" idx="1"/>
          </p:nvPr>
        </p:nvSpPr>
        <p:spPr>
          <a:xfrm>
            <a:off x="629841" y="1543050"/>
            <a:ext cx="2949178" cy="2858691"/>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dk1"/>
              </a:buClr>
              <a:buSzPts val="1200"/>
              <a:buNone/>
              <a:defRPr sz="1200"/>
            </a:lvl1pPr>
            <a:lvl2pPr marL="914400" lvl="1" indent="-228600" algn="l">
              <a:lnSpc>
                <a:spcPct val="90000"/>
              </a:lnSpc>
              <a:spcBef>
                <a:spcPts val="400"/>
              </a:spcBef>
              <a:spcAft>
                <a:spcPts val="0"/>
              </a:spcAft>
              <a:buClr>
                <a:schemeClr val="dk1"/>
              </a:buClr>
              <a:buSzPts val="1100"/>
              <a:buNone/>
              <a:defRPr sz="1100"/>
            </a:lvl2pPr>
            <a:lvl3pPr marL="1371600" lvl="2" indent="-228600" algn="l">
              <a:lnSpc>
                <a:spcPct val="90000"/>
              </a:lnSpc>
              <a:spcBef>
                <a:spcPts val="400"/>
              </a:spcBef>
              <a:spcAft>
                <a:spcPts val="0"/>
              </a:spcAft>
              <a:buClr>
                <a:schemeClr val="dk1"/>
              </a:buClr>
              <a:buSzPts val="900"/>
              <a:buNone/>
              <a:defRPr sz="90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110" name="Google Shape;110;p22"/>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1" name="Google Shape;111;p22"/>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2" name="Google Shape;112;p22"/>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15" name="Google Shape;115;p23"/>
          <p:cNvSpPr txBox="1">
            <a:spLocks noGrp="1"/>
          </p:cNvSpPr>
          <p:nvPr>
            <p:ph type="body" idx="1"/>
          </p:nvPr>
        </p:nvSpPr>
        <p:spPr>
          <a:xfrm rot="5400000">
            <a:off x="2940248" y="-942379"/>
            <a:ext cx="3263504" cy="78867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16" name="Google Shape;116;p23"/>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7" name="Google Shape;117;p23"/>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8" name="Google Shape;118;p23"/>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rot="5400000">
            <a:off x="5350073" y="1467446"/>
            <a:ext cx="4358879" cy="1971675"/>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21" name="Google Shape;121;p24"/>
          <p:cNvSpPr txBox="1">
            <a:spLocks noGrp="1"/>
          </p:cNvSpPr>
          <p:nvPr>
            <p:ph type="body" idx="1"/>
          </p:nvPr>
        </p:nvSpPr>
        <p:spPr>
          <a:xfrm rot="5400000">
            <a:off x="1349573" y="-447079"/>
            <a:ext cx="4358879" cy="5800725"/>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22" name="Google Shape;122;p24"/>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23" name="Google Shape;123;p24"/>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24" name="Google Shape;124;p24"/>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a:endParaRPr/>
          </a:p>
        </p:txBody>
      </p:sp>
      <p:sp>
        <p:nvSpPr>
          <p:cNvPr id="52" name="Google Shape;52;p13"/>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rmAutofit/>
          </a:bodyPr>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53" name="Google Shape;53;p13"/>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marR="0" lvl="0" algn="l"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54" name="Google Shape;54;p13"/>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marR="0" lvl="0" algn="ctr"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55" name="Google Shape;55;p13"/>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UgsurPg9Ckw"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hyperlink" Target="http://www.youtube.com/watch?v=smsZ0yCMWjI" TargetMode="External"/><Relationship Id="rId5" Type="http://schemas.openxmlformats.org/officeDocument/2006/relationships/image" Target="../media/image4.jpg"/><Relationship Id="rId4" Type="http://schemas.openxmlformats.org/officeDocument/2006/relationships/hyperlink" Target="http://www.youtube.com/watch?v=7BG10gjKS3k"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zsXOehynKJ8"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WHbU6s0jANc"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MTVhIFmVE9c"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image" Target="../media/image9.jpg"/><Relationship Id="rId5" Type="http://schemas.openxmlformats.org/officeDocument/2006/relationships/hyperlink" Target="http://www.youtube.com/watch?v=3oDvg1IcVJQ" TargetMode="Externa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8"/>
        <p:cNvGrpSpPr/>
        <p:nvPr/>
      </p:nvGrpSpPr>
      <p:grpSpPr>
        <a:xfrm>
          <a:off x="0" y="0"/>
          <a:ext cx="0" cy="0"/>
          <a:chOff x="0" y="0"/>
          <a:chExt cx="0" cy="0"/>
        </a:xfrm>
      </p:grpSpPr>
      <p:pic>
        <p:nvPicPr>
          <p:cNvPr id="129" name="Google Shape;129;p25" descr="Sea shanty: Why are the songs so popular on TikTok right now? - CBBC  Newsround"/>
          <p:cNvPicPr preferRelativeResize="0"/>
          <p:nvPr/>
        </p:nvPicPr>
        <p:blipFill rotWithShape="1">
          <a:blip r:embed="rId3">
            <a:alphaModFix/>
          </a:blip>
          <a:srcRect/>
          <a:stretch/>
        </p:blipFill>
        <p:spPr>
          <a:xfrm>
            <a:off x="15" y="8"/>
            <a:ext cx="9143985" cy="5143493"/>
          </a:xfrm>
          <a:prstGeom prst="rect">
            <a:avLst/>
          </a:prstGeom>
          <a:noFill/>
          <a:ln>
            <a:noFill/>
          </a:ln>
        </p:spPr>
      </p:pic>
      <p:sp>
        <p:nvSpPr>
          <p:cNvPr id="130" name="Google Shape;130;p25"/>
          <p:cNvSpPr/>
          <p:nvPr/>
        </p:nvSpPr>
        <p:spPr>
          <a:xfrm>
            <a:off x="5616466" y="1708210"/>
            <a:ext cx="3527534" cy="3435290"/>
          </a:xfrm>
          <a:custGeom>
            <a:avLst/>
            <a:gdLst/>
            <a:ahLst/>
            <a:cxnLst/>
            <a:rect l="l" t="t" r="r" b="b"/>
            <a:pathLst>
              <a:path w="1333" h="1298" extrusionOk="0">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lt1">
              <a:alpha val="69803"/>
            </a:schemeClr>
          </a:solidFill>
          <a:ln>
            <a:noFill/>
          </a:ln>
        </p:spPr>
        <p:txBody>
          <a:bodyPr spcFirstLastPara="1" wrap="square" lIns="68575" tIns="34275" rIns="68575" bIns="34275" anchor="t" anchorCtr="0">
            <a:noAutofit/>
          </a:bodyPr>
          <a:lstStyle/>
          <a:p>
            <a:pPr marL="0" marR="0" lvl="0" indent="0" algn="ctr" rtl="0">
              <a:spcBef>
                <a:spcPts val="0"/>
              </a:spcBef>
              <a:spcAft>
                <a:spcPts val="0"/>
              </a:spcAft>
              <a:buClr>
                <a:schemeClr val="dk1"/>
              </a:buClr>
              <a:buSzPts val="1200"/>
              <a:buFont typeface="Arial"/>
              <a:buNone/>
            </a:pPr>
            <a:endParaRPr sz="1200" b="0" i="0" u="none" strike="noStrike" cap="none">
              <a:solidFill>
                <a:schemeClr val="dk1"/>
              </a:solidFill>
              <a:latin typeface="Calibri"/>
              <a:ea typeface="Calibri"/>
              <a:cs typeface="Calibri"/>
              <a:sym typeface="Calibri"/>
            </a:endParaRPr>
          </a:p>
        </p:txBody>
      </p:sp>
      <p:sp>
        <p:nvSpPr>
          <p:cNvPr id="131" name="Google Shape;131;p25"/>
          <p:cNvSpPr txBox="1">
            <a:spLocks noGrp="1"/>
          </p:cNvSpPr>
          <p:nvPr>
            <p:ph type="ctrTitle"/>
          </p:nvPr>
        </p:nvSpPr>
        <p:spPr>
          <a:xfrm>
            <a:off x="6016516" y="2423948"/>
            <a:ext cx="2889031" cy="1375542"/>
          </a:xfrm>
          <a:prstGeom prst="rect">
            <a:avLst/>
          </a:prstGeom>
          <a:noFill/>
          <a:ln>
            <a:noFill/>
          </a:ln>
        </p:spPr>
        <p:txBody>
          <a:bodyPr spcFirstLastPara="1" wrap="square" lIns="68575" tIns="34275" rIns="68575" bIns="34275" anchor="b" anchorCtr="0">
            <a:normAutofit/>
          </a:bodyPr>
          <a:lstStyle/>
          <a:p>
            <a:pPr marL="0" lvl="0" indent="0" algn="ctr" rtl="0">
              <a:lnSpc>
                <a:spcPct val="90000"/>
              </a:lnSpc>
              <a:spcBef>
                <a:spcPts val="0"/>
              </a:spcBef>
              <a:spcAft>
                <a:spcPts val="0"/>
              </a:spcAft>
              <a:buClr>
                <a:schemeClr val="dk1"/>
              </a:buClr>
              <a:buSzPts val="3000"/>
              <a:buFont typeface="Calibri"/>
              <a:buNone/>
            </a:pPr>
            <a:r>
              <a:rPr lang="en" sz="3000" b="1"/>
              <a:t>Sea Shanty Songs</a:t>
            </a:r>
            <a:endParaRPr sz="1100"/>
          </a:p>
        </p:txBody>
      </p:sp>
      <p:sp>
        <p:nvSpPr>
          <p:cNvPr id="132" name="Google Shape;132;p25"/>
          <p:cNvSpPr txBox="1">
            <a:spLocks noGrp="1"/>
          </p:cNvSpPr>
          <p:nvPr>
            <p:ph type="subTitle" idx="1"/>
          </p:nvPr>
        </p:nvSpPr>
        <p:spPr>
          <a:xfrm>
            <a:off x="5837183" y="3932006"/>
            <a:ext cx="3247696" cy="512463"/>
          </a:xfrm>
          <a:prstGeom prst="rect">
            <a:avLst/>
          </a:prstGeom>
          <a:noFill/>
          <a:ln>
            <a:noFill/>
          </a:ln>
        </p:spPr>
        <p:txBody>
          <a:bodyPr spcFirstLastPara="1" wrap="square" lIns="68575" tIns="34275" rIns="68575" bIns="34275" anchor="t" anchorCtr="0">
            <a:normAutofit/>
          </a:bodyPr>
          <a:lstStyle/>
          <a:p>
            <a:pPr marL="0" lvl="0" indent="0" algn="ctr" rtl="0">
              <a:lnSpc>
                <a:spcPct val="90000"/>
              </a:lnSpc>
              <a:spcBef>
                <a:spcPts val="0"/>
              </a:spcBef>
              <a:spcAft>
                <a:spcPts val="0"/>
              </a:spcAft>
              <a:buClr>
                <a:schemeClr val="dk1"/>
              </a:buClr>
              <a:buSzPts val="1500"/>
              <a:buNone/>
            </a:pPr>
            <a:r>
              <a:rPr lang="en" sz="1500"/>
              <a:t>5</a:t>
            </a:r>
            <a:r>
              <a:rPr lang="en" sz="1500" baseline="30000"/>
              <a:t>th</a:t>
            </a:r>
            <a:r>
              <a:rPr lang="en" sz="1500"/>
              <a:t> Grade / Music / Week 31</a:t>
            </a:r>
            <a:endParaRPr sz="1100"/>
          </a:p>
        </p:txBody>
      </p:sp>
      <p:cxnSp>
        <p:nvCxnSpPr>
          <p:cNvPr id="133" name="Google Shape;133;p25"/>
          <p:cNvCxnSpPr/>
          <p:nvPr/>
        </p:nvCxnSpPr>
        <p:spPr>
          <a:xfrm>
            <a:off x="7110248" y="3842845"/>
            <a:ext cx="701565" cy="0"/>
          </a:xfrm>
          <a:prstGeom prst="straightConnector1">
            <a:avLst/>
          </a:prstGeom>
          <a:noFill/>
          <a:ln w="25400" cap="sq" cmpd="sng">
            <a:solidFill>
              <a:srgbClr val="262626"/>
            </a:solidFill>
            <a:prstDash val="solid"/>
            <a:bevel/>
            <a:headEnd type="none" w="sm" len="sm"/>
            <a:tailEnd type="none" w="sm" len="sm"/>
          </a:ln>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7"/>
        <p:cNvGrpSpPr/>
        <p:nvPr/>
      </p:nvGrpSpPr>
      <p:grpSpPr>
        <a:xfrm>
          <a:off x="0" y="0"/>
          <a:ext cx="0" cy="0"/>
          <a:chOff x="0" y="0"/>
          <a:chExt cx="0" cy="0"/>
        </a:xfrm>
      </p:grpSpPr>
      <p:sp>
        <p:nvSpPr>
          <p:cNvPr id="138" name="Google Shape;138;p26"/>
          <p:cNvSpPr/>
          <p:nvPr/>
        </p:nvSpPr>
        <p:spPr>
          <a:xfrm>
            <a:off x="3" y="0"/>
            <a:ext cx="9143997" cy="5143500"/>
          </a:xfrm>
          <a:prstGeom prst="rect">
            <a:avLst/>
          </a:prstGeom>
          <a:solidFill>
            <a:srgbClr val="1F3864">
              <a:alpha val="24705"/>
            </a:srgbClr>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dk1"/>
              </a:solidFill>
              <a:latin typeface="Calibri"/>
              <a:ea typeface="Calibri"/>
              <a:cs typeface="Calibri"/>
              <a:sym typeface="Calibri"/>
            </a:endParaRPr>
          </a:p>
        </p:txBody>
      </p:sp>
      <p:sp>
        <p:nvSpPr>
          <p:cNvPr id="139" name="Google Shape;139;p26"/>
          <p:cNvSpPr txBox="1">
            <a:spLocks noGrp="1"/>
          </p:cNvSpPr>
          <p:nvPr>
            <p:ph type="title"/>
          </p:nvPr>
        </p:nvSpPr>
        <p:spPr>
          <a:xfrm>
            <a:off x="574682" y="496799"/>
            <a:ext cx="3632200" cy="11205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Clr>
                <a:schemeClr val="dk1"/>
              </a:buClr>
              <a:buSzPts val="3300"/>
              <a:buFont typeface="Calibri"/>
              <a:buNone/>
            </a:pPr>
            <a:r>
              <a:rPr lang="en" sz="3800" b="1"/>
              <a:t>Sea Shanties</a:t>
            </a:r>
            <a:endParaRPr sz="3800"/>
          </a:p>
        </p:txBody>
      </p:sp>
      <p:sp>
        <p:nvSpPr>
          <p:cNvPr id="140" name="Google Shape;140;p26"/>
          <p:cNvSpPr txBox="1">
            <a:spLocks noGrp="1"/>
          </p:cNvSpPr>
          <p:nvPr>
            <p:ph type="body" idx="1"/>
          </p:nvPr>
        </p:nvSpPr>
        <p:spPr>
          <a:xfrm>
            <a:off x="574175" y="1281525"/>
            <a:ext cx="3637200" cy="3316500"/>
          </a:xfrm>
          <a:prstGeom prst="rect">
            <a:avLst/>
          </a:prstGeom>
          <a:noFill/>
          <a:ln>
            <a:noFill/>
          </a:ln>
        </p:spPr>
        <p:txBody>
          <a:bodyPr spcFirstLastPara="1" wrap="square" lIns="68575" tIns="34275" rIns="68575" bIns="34275" anchor="t" anchorCtr="0">
            <a:normAutofit/>
          </a:bodyPr>
          <a:lstStyle/>
          <a:p>
            <a:pPr marL="177800" lvl="0" indent="-171450" algn="l" rtl="0">
              <a:lnSpc>
                <a:spcPct val="90000"/>
              </a:lnSpc>
              <a:spcBef>
                <a:spcPts val="0"/>
              </a:spcBef>
              <a:spcAft>
                <a:spcPts val="0"/>
              </a:spcAft>
              <a:buClr>
                <a:schemeClr val="dk1"/>
              </a:buClr>
              <a:buSzPts val="1500"/>
              <a:buChar char="•"/>
            </a:pPr>
            <a:r>
              <a:rPr lang="en" sz="1500">
                <a:solidFill>
                  <a:schemeClr val="dk1"/>
                </a:solidFill>
              </a:rPr>
              <a:t>Sea Shanty songs were simple tunes created by sailors. They were sung on long voyages to help pass the time and improve the morale of the sailors. </a:t>
            </a:r>
            <a:endParaRPr sz="1100"/>
          </a:p>
          <a:p>
            <a:pPr marL="177800" lvl="0" indent="-171450" algn="l" rtl="0">
              <a:lnSpc>
                <a:spcPct val="90000"/>
              </a:lnSpc>
              <a:spcBef>
                <a:spcPts val="800"/>
              </a:spcBef>
              <a:spcAft>
                <a:spcPts val="0"/>
              </a:spcAft>
              <a:buClr>
                <a:schemeClr val="dk1"/>
              </a:buClr>
              <a:buSzPts val="1500"/>
              <a:buChar char="•"/>
            </a:pPr>
            <a:r>
              <a:rPr lang="en" sz="1500">
                <a:solidFill>
                  <a:schemeClr val="dk1"/>
                </a:solidFill>
              </a:rPr>
              <a:t>The song “The Wellerman” originated from Whalers (fisherman who would fish for whales) off the coast of New Zealand. </a:t>
            </a:r>
            <a:endParaRPr sz="1100"/>
          </a:p>
          <a:p>
            <a:pPr marL="177800" lvl="0" indent="-171450" algn="l" rtl="0">
              <a:lnSpc>
                <a:spcPct val="90000"/>
              </a:lnSpc>
              <a:spcBef>
                <a:spcPts val="800"/>
              </a:spcBef>
              <a:spcAft>
                <a:spcPts val="0"/>
              </a:spcAft>
              <a:buClr>
                <a:schemeClr val="dk1"/>
              </a:buClr>
              <a:buSzPts val="1500"/>
              <a:buChar char="•"/>
            </a:pPr>
            <a:r>
              <a:rPr lang="en" sz="1500">
                <a:solidFill>
                  <a:schemeClr val="dk1"/>
                </a:solidFill>
              </a:rPr>
              <a:t>The Wellerman refers to the ship that would bring the Whalers supplies. They would be paid for their services in goods that they would need on their ship. (such as sugar, tea and rum) </a:t>
            </a:r>
            <a:endParaRPr sz="1100"/>
          </a:p>
        </p:txBody>
      </p:sp>
      <p:sp>
        <p:nvSpPr>
          <p:cNvPr id="141" name="Google Shape;141;p26"/>
          <p:cNvSpPr/>
          <p:nvPr/>
        </p:nvSpPr>
        <p:spPr>
          <a:xfrm>
            <a:off x="4876655" y="460084"/>
            <a:ext cx="3926681" cy="3921919"/>
          </a:xfrm>
          <a:custGeom>
            <a:avLst/>
            <a:gdLst/>
            <a:ahLst/>
            <a:cxnLst/>
            <a:rect l="l" t="t" r="r" b="b"/>
            <a:pathLst>
              <a:path w="3298" h="3294" extrusionOk="0">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rgbClr val="FFFFFF"/>
          </a:solidFill>
          <a:ln>
            <a:noFill/>
          </a:ln>
        </p:spPr>
      </p:sp>
      <p:pic>
        <p:nvPicPr>
          <p:cNvPr id="142" name="Google Shape;142;p26" descr="Official Audio: https://youtu.be/SLiNQhQr4G4&#10;Argules Remix: https://NathanEvansxARGULES.lnk.to/Wellerman&#10;The Kiffness Remix: https://thekiffness.lnk.to/Wellerman&#10;&#10;What started as a TikTok became a massive colab &amp; turned into the ultimate remix. In my limited capacity, I will endeavour to distribute revenue generated from this video to the relevant copyright owners of this material where applicable. &#10;&#10;Disclaimer: I do not own the copyright to this material. All I did was slightly edit existing footage &amp; add lyrics, subtitles &amp; vibe cat. Please email thekiffness@gmail.com for copyright related enquiries / removals. &#10;&#10;Credits:&#10;&#10;Original Song: The Wellerman (New Zealand Folk Song)&#10;Original TikTok: Nathan Evanss https://vm.tiktok.com/ZS3GYDy3/&#10;Remix: Argules https://youtu.be/zDTaeqUEWNQ&#10;Original Video Edit: Dubbac Media https://youtu.be/auI9Cx8SGX4&#10;Acoustic Cover: The Longest Johns https://youtu.be/-KO7cofMJH0&#10;&#10;Additional Musicians (in order of appearance):&#10;&#10;@_luke.the.voice_: https://vm.tiktok.com/ZS3vCVCY/&#10;@apsloan01: https://vm.tiktok.com/ZS3vtUF3/&#10;@the.bobbybass: https://vm.tiktok.com/ZS3vfeLb/&#10;@jonnystewartbass: https://vm.tiktok.com/ZS3vW3yH/&#10;@...swine: https://vm.tiktok.com/ZS3v5WV1/&#10;@halensky: https://vm.tiktok.com/ZS3vttj9/&#10;@miaasanomusic: https://vm.tiktok.com/ZS3vpE8x/&#10;&#10;Follow The Kiffness on Socials:&#10;&#10;https://www.facebook.com/thekiffness&#10;https://www.instagram.com/thekiffness&#10;https://www.twitter.com/thekiffness" title="The Wellerman (Sea Shanty) - From TikTok to Epic Remix">
            <a:hlinkClick r:id="rId3"/>
          </p:cNvPr>
          <p:cNvPicPr preferRelativeResize="0"/>
          <p:nvPr/>
        </p:nvPicPr>
        <p:blipFill>
          <a:blip r:embed="rId4">
            <a:alphaModFix/>
          </a:blip>
          <a:stretch>
            <a:fillRect/>
          </a:stretch>
        </p:blipFill>
        <p:spPr>
          <a:xfrm>
            <a:off x="4876650" y="989300"/>
            <a:ext cx="3926675" cy="294501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2"/>
                                        </p:tgtEl>
                                        <p:attrNameLst>
                                          <p:attrName>style.visibility</p:attrName>
                                        </p:attrNameLst>
                                      </p:cBhvr>
                                      <p:to>
                                        <p:strVal val="visible"/>
                                      </p:to>
                                    </p:set>
                                    <p:animEffect transition="in" filter="fade">
                                      <p:cBhvr>
                                        <p:cTn id="7" dur="1000"/>
                                        <p:tgtEl>
                                          <p:spTgt spid="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6"/>
        <p:cNvGrpSpPr/>
        <p:nvPr/>
      </p:nvGrpSpPr>
      <p:grpSpPr>
        <a:xfrm>
          <a:off x="0" y="0"/>
          <a:ext cx="0" cy="0"/>
          <a:chOff x="0" y="0"/>
          <a:chExt cx="0" cy="0"/>
        </a:xfrm>
      </p:grpSpPr>
      <p:sp>
        <p:nvSpPr>
          <p:cNvPr id="147" name="Google Shape;147;p27"/>
          <p:cNvSpPr/>
          <p:nvPr/>
        </p:nvSpPr>
        <p:spPr>
          <a:xfrm>
            <a:off x="0" y="0"/>
            <a:ext cx="9144000" cy="2274337"/>
          </a:xfrm>
          <a:prstGeom prst="rect">
            <a:avLst/>
          </a:prstGeom>
          <a:gradFill>
            <a:gsLst>
              <a:gs pos="0">
                <a:srgbClr val="3865B4"/>
              </a:gs>
              <a:gs pos="25000">
                <a:srgbClr val="3865B4"/>
              </a:gs>
              <a:gs pos="94000">
                <a:srgbClr val="3A3838"/>
              </a:gs>
              <a:gs pos="100000">
                <a:srgbClr val="3A3838"/>
              </a:gs>
            </a:gsLst>
            <a:lin ang="4200000" scaled="0"/>
          </a:gra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pic>
        <p:nvPicPr>
          <p:cNvPr id="148" name="Google Shape;148;p27"/>
          <p:cNvPicPr preferRelativeResize="0"/>
          <p:nvPr/>
        </p:nvPicPr>
        <p:blipFill rotWithShape="1">
          <a:blip r:embed="rId3">
            <a:alphaModFix/>
          </a:blip>
          <a:srcRect t="45715" b="33968"/>
          <a:stretch/>
        </p:blipFill>
        <p:spPr>
          <a:xfrm>
            <a:off x="0" y="1188344"/>
            <a:ext cx="9144000" cy="1044958"/>
          </a:xfrm>
          <a:custGeom>
            <a:avLst/>
            <a:gdLst/>
            <a:ahLst/>
            <a:cxnLst/>
            <a:rect l="l" t="t" r="r" b="b"/>
            <a:pathLst>
              <a:path w="12192000" h="3049325" extrusionOk="0">
                <a:moveTo>
                  <a:pt x="0" y="0"/>
                </a:moveTo>
                <a:lnTo>
                  <a:pt x="12192000" y="0"/>
                </a:lnTo>
                <a:lnTo>
                  <a:pt x="12192000" y="3049325"/>
                </a:lnTo>
                <a:lnTo>
                  <a:pt x="0" y="3049325"/>
                </a:lnTo>
                <a:close/>
              </a:path>
            </a:pathLst>
          </a:custGeom>
          <a:noFill/>
          <a:ln>
            <a:noFill/>
          </a:ln>
        </p:spPr>
      </p:pic>
      <p:sp>
        <p:nvSpPr>
          <p:cNvPr id="149" name="Google Shape;149;p27"/>
          <p:cNvSpPr txBox="1">
            <a:spLocks noGrp="1"/>
          </p:cNvSpPr>
          <p:nvPr>
            <p:ph type="title"/>
          </p:nvPr>
        </p:nvSpPr>
        <p:spPr>
          <a:xfrm>
            <a:off x="603504" y="253746"/>
            <a:ext cx="3758605" cy="1330452"/>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rgbClr val="FFFFFF"/>
              </a:buClr>
              <a:buSzPts val="3000"/>
              <a:buFont typeface="Calibri"/>
              <a:buNone/>
            </a:pPr>
            <a:r>
              <a:rPr lang="en" sz="3000" b="1">
                <a:solidFill>
                  <a:srgbClr val="FFFFFF"/>
                </a:solidFill>
              </a:rPr>
              <a:t>The Wellerman</a:t>
            </a:r>
            <a:endParaRPr sz="1100"/>
          </a:p>
        </p:txBody>
      </p:sp>
      <p:sp>
        <p:nvSpPr>
          <p:cNvPr id="150" name="Google Shape;150;p27"/>
          <p:cNvSpPr txBox="1">
            <a:spLocks noGrp="1"/>
          </p:cNvSpPr>
          <p:nvPr>
            <p:ph type="body" idx="1"/>
          </p:nvPr>
        </p:nvSpPr>
        <p:spPr>
          <a:xfrm>
            <a:off x="4766731" y="253746"/>
            <a:ext cx="3771900" cy="1330452"/>
          </a:xfrm>
          <a:prstGeom prst="rect">
            <a:avLst/>
          </a:prstGeom>
          <a:noFill/>
          <a:ln>
            <a:noFill/>
          </a:ln>
        </p:spPr>
        <p:txBody>
          <a:bodyPr spcFirstLastPara="1" wrap="square" lIns="68575" tIns="34275" rIns="68575" bIns="34275" anchor="ctr" anchorCtr="0">
            <a:normAutofit/>
          </a:bodyPr>
          <a:lstStyle/>
          <a:p>
            <a:pPr marL="177800" lvl="0" indent="-177800" algn="l" rtl="0">
              <a:lnSpc>
                <a:spcPct val="90000"/>
              </a:lnSpc>
              <a:spcBef>
                <a:spcPts val="0"/>
              </a:spcBef>
              <a:spcAft>
                <a:spcPts val="0"/>
              </a:spcAft>
              <a:buClr>
                <a:srgbClr val="FFFFFF"/>
              </a:buClr>
              <a:buSzPts val="1400"/>
              <a:buChar char="•"/>
            </a:pPr>
            <a:r>
              <a:rPr lang="en" sz="1400">
                <a:solidFill>
                  <a:srgbClr val="FFFFFF"/>
                </a:solidFill>
              </a:rPr>
              <a:t>The Wellerman became very popular on TikTok when one person posted a video, and then others added their own vocal parts and instruments. </a:t>
            </a:r>
            <a:endParaRPr sz="1100"/>
          </a:p>
          <a:p>
            <a:pPr marL="177800" lvl="0" indent="-177800" algn="l" rtl="0">
              <a:lnSpc>
                <a:spcPct val="90000"/>
              </a:lnSpc>
              <a:spcBef>
                <a:spcPts val="800"/>
              </a:spcBef>
              <a:spcAft>
                <a:spcPts val="0"/>
              </a:spcAft>
              <a:buClr>
                <a:srgbClr val="FFFFFF"/>
              </a:buClr>
              <a:buSzPts val="1400"/>
              <a:buChar char="•"/>
            </a:pPr>
            <a:r>
              <a:rPr lang="en" sz="1400">
                <a:solidFill>
                  <a:srgbClr val="FFFFFF"/>
                </a:solidFill>
              </a:rPr>
              <a:t>Then people started creating their own versions of this song and other Sea Shanties. </a:t>
            </a:r>
            <a:endParaRPr sz="1100"/>
          </a:p>
        </p:txBody>
      </p:sp>
      <p:sp>
        <p:nvSpPr>
          <p:cNvPr id="151" name="Google Shape;151;p27"/>
          <p:cNvSpPr/>
          <p:nvPr/>
        </p:nvSpPr>
        <p:spPr>
          <a:xfrm rot="10800000" flipH="1">
            <a:off x="0" y="2104023"/>
            <a:ext cx="9141714" cy="3039477"/>
          </a:xfrm>
          <a:prstGeom prst="rect">
            <a:avLst/>
          </a:prstGeom>
          <a:solidFill>
            <a:srgbClr val="FFFFFF"/>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pic>
        <p:nvPicPr>
          <p:cNvPr id="152" name="Google Shape;152;p27" title="Wellerman Sea Shanty In Car (Tik Tok)">
            <a:hlinkClick r:id="rId4"/>
          </p:cNvPr>
          <p:cNvPicPr preferRelativeResize="0"/>
          <p:nvPr/>
        </p:nvPicPr>
        <p:blipFill>
          <a:blip r:embed="rId5">
            <a:alphaModFix/>
          </a:blip>
          <a:stretch>
            <a:fillRect/>
          </a:stretch>
        </p:blipFill>
        <p:spPr>
          <a:xfrm>
            <a:off x="5093400" y="2104013"/>
            <a:ext cx="3758600" cy="2818950"/>
          </a:xfrm>
          <a:prstGeom prst="rect">
            <a:avLst/>
          </a:prstGeom>
          <a:noFill/>
          <a:ln>
            <a:noFill/>
          </a:ln>
        </p:spPr>
      </p:pic>
      <p:pic>
        <p:nvPicPr>
          <p:cNvPr id="153" name="Google Shape;153;p27" descr="Mickey, Donald, Goofy, and Pete sing your favorite shanty from TikTok, Wellerman! Violin provided by Julia Dina&#10;&#10;SUBCRIBE to JULIA DINA: https://www.youtube.com/JuliaDinaViolin&#10;Watch her on Twitch: https://www.twitch.tv/storionigirl&#10;&#10;SUBSCRIBE to BRIAN: https://www.youtube.com/brianhullvoices&#10;Linktree to All Social Medias: https://linktr.ee/BrianHullsVoice&#10;TikTok: @brianhullvoices&#10;Instagram: http://instagram.com/brianhullsvoice&#10;Twitter: https://twitter.com/brianhullsvoice&#10;Facebook: https://www.facebook.com/brianhullsvoice&#10;Email (Business Inquires only) brianhullvo@gmail.com&#10;Bippity Boppity Bros Podcast: https://podcasts.apple.com/us/podcast/the-bippity-boppity-bros-podcast/id1439186258&#10;&#10;#SeaShantyTikTok #SeaShanty #Wellerman #Disney&#10;&#10;Impression Song Covers&#10;https://www.youtube.com/playlist?list=PLj_AiOHoKBbbCKMBd5UY-MApiNO-EidkP&#10;&#10;Doing Impressions to Disney Parks/Universal Characters&#10;https://www.youtube.com/playlist?list=PLj_AiOHoKBbZi2Q84e-gy_FPb41pBRkXB&#10;&#10;Impression Videos&#10;https://www.youtube.com/playlist?list=PLj_AiOHoKBbbEslXPB4_AmMkGv7lG4a0N&#10;&#10;Drive-Thru Impressions&#10;https://www.youtube.com/playlist?list=PLj_AiOHoKBbYXPP20JnDA9F4WTi6wSgVD&#10;&#10;Song Covers&#10;https://www.youtube.com/playlist?list=PLj_AiOHoKBbZrOP2fDPqtc4x5dUvBUhOQ&#10;&#10;Frankenvoices&#10;https://www.youtube.com/playlist?list=PLj_AiOHoKBbZo6BvUfEHc6rZsnVT6a9d0&#10;&#10;Video Gaming&#10;https://www.youtube.com/playlist?list=PLj_AiOHoKBba4vCcSE9Btfdna7bA051PC&#10;&#10;Ask Brian&#10;https://www.youtube.com/playlist?list=PLj_AiOHoKBbZIJpMfVnwsgy5ezHCTbYIK" title="Wellerman Sea Shanty As Disney Characters Ft. Julia Dina">
            <a:hlinkClick r:id="rId6"/>
          </p:cNvPr>
          <p:cNvPicPr preferRelativeResize="0"/>
          <p:nvPr/>
        </p:nvPicPr>
        <p:blipFill>
          <a:blip r:embed="rId7">
            <a:alphaModFix/>
          </a:blip>
          <a:stretch>
            <a:fillRect/>
          </a:stretch>
        </p:blipFill>
        <p:spPr>
          <a:xfrm>
            <a:off x="309475" y="2104025"/>
            <a:ext cx="4052626" cy="30394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2"/>
                                        </p:tgtEl>
                                        <p:attrNameLst>
                                          <p:attrName>style.visibility</p:attrName>
                                        </p:attrNameLst>
                                      </p:cBhvr>
                                      <p:to>
                                        <p:strVal val="visible"/>
                                      </p:to>
                                    </p:set>
                                    <p:animEffect transition="in" filter="fade">
                                      <p:cBhvr>
                                        <p:cTn id="7" dur="1000"/>
                                        <p:tgtEl>
                                          <p:spTgt spid="15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3"/>
                                        </p:tgtEl>
                                        <p:attrNameLst>
                                          <p:attrName>style.visibility</p:attrName>
                                        </p:attrNameLst>
                                      </p:cBhvr>
                                      <p:to>
                                        <p:strVal val="visible"/>
                                      </p:to>
                                    </p:set>
                                    <p:animEffect transition="in" filter="fade">
                                      <p:cBhvr>
                                        <p:cTn id="12" dur="1000"/>
                                        <p:tgtEl>
                                          <p:spTgt spid="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8"/>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endParaRPr/>
          </a:p>
        </p:txBody>
      </p:sp>
      <p:sp>
        <p:nvSpPr>
          <p:cNvPr id="159" name="Google Shape;159;p28"/>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rmAutofit/>
          </a:bodyPr>
          <a:lstStyle/>
          <a:p>
            <a:pPr marL="0" lvl="0" indent="0" algn="l" rtl="0">
              <a:spcBef>
                <a:spcPts val="800"/>
              </a:spcBef>
              <a:spcAft>
                <a:spcPts val="0"/>
              </a:spcAft>
              <a:buNone/>
            </a:pPr>
            <a:endParaRPr/>
          </a:p>
        </p:txBody>
      </p:sp>
      <p:pic>
        <p:nvPicPr>
          <p:cNvPr id="160" name="Google Shape;160;p28" descr="Exercise Description: Build up rhythmical patterns using body sounds.&#10;&#10;Pass The Sound is a shared learning resource, offering free warm-up, skills, creative, and workshop exercises for musicians to use whilst facilitating group music-making contexts.&#10;&#10;This is our channel for learning,  and inspiring. If you have any questions or queries please email us at:&#10;&#10;passthesoundfilm@gmail.com&#10;www.passthesound.com&#10;&#10;&#10;These exercises have been developed by the following institutions offering a leadership program or the Master NAIP:&#10;&#10;Royal Conservatoire The Hague and Prince Claus Conservatoire Groningen,  The Netherlands, Iceland Academy of the Arts, Reykjavik, Iceland Guildhall School of Music &amp; Drav" title="Body Percussion_Warm Up #12">
            <a:hlinkClick r:id="rId3"/>
          </p:cNvPr>
          <p:cNvPicPr preferRelativeResize="0"/>
          <p:nvPr/>
        </p:nvPicPr>
        <p:blipFill>
          <a:blip r:embed="rId4">
            <a:alphaModFix/>
          </a:blip>
          <a:stretch>
            <a:fillRect/>
          </a:stretch>
        </p:blipFill>
        <p:spPr>
          <a:xfrm>
            <a:off x="1824166" y="377200"/>
            <a:ext cx="5673910" cy="42554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0"/>
                                        </p:tgtEl>
                                        <p:attrNameLst>
                                          <p:attrName>style.visibility</p:attrName>
                                        </p:attrNameLst>
                                      </p:cBhvr>
                                      <p:to>
                                        <p:strVal val="visible"/>
                                      </p:to>
                                    </p:set>
                                    <p:animEffect transition="in" filter="fade">
                                      <p:cBhvr>
                                        <p:cTn id="7" dur="1000"/>
                                        <p:tgtEl>
                                          <p:spTgt spid="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4"/>
        <p:cNvGrpSpPr/>
        <p:nvPr/>
      </p:nvGrpSpPr>
      <p:grpSpPr>
        <a:xfrm>
          <a:off x="0" y="0"/>
          <a:ext cx="0" cy="0"/>
          <a:chOff x="0" y="0"/>
          <a:chExt cx="0" cy="0"/>
        </a:xfrm>
      </p:grpSpPr>
      <p:sp>
        <p:nvSpPr>
          <p:cNvPr id="165" name="Google Shape;165;p29"/>
          <p:cNvSpPr/>
          <p:nvPr/>
        </p:nvSpPr>
        <p:spPr>
          <a:xfrm>
            <a:off x="0" y="0"/>
            <a:ext cx="9143772" cy="5143500"/>
          </a:xfrm>
          <a:prstGeom prst="rect">
            <a:avLst/>
          </a:prstGeom>
          <a:solidFill>
            <a:schemeClr val="lt1"/>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grpSp>
        <p:nvGrpSpPr>
          <p:cNvPr id="166" name="Google Shape;166;p29"/>
          <p:cNvGrpSpPr/>
          <p:nvPr/>
        </p:nvGrpSpPr>
        <p:grpSpPr>
          <a:xfrm>
            <a:off x="-247255" y="-44532"/>
            <a:ext cx="9386888" cy="5192849"/>
            <a:chOff x="-329674" y="-51881"/>
            <a:chExt cx="12515851" cy="6923798"/>
          </a:xfrm>
        </p:grpSpPr>
        <p:sp>
          <p:nvSpPr>
            <p:cNvPr id="167" name="Google Shape;167;p29"/>
            <p:cNvSpPr/>
            <p:nvPr/>
          </p:nvSpPr>
          <p:spPr>
            <a:xfrm>
              <a:off x="-329674" y="1298404"/>
              <a:ext cx="9702800" cy="5573512"/>
            </a:xfrm>
            <a:custGeom>
              <a:avLst/>
              <a:gdLst/>
              <a:ahLst/>
              <a:cxnLst/>
              <a:rect l="l" t="t" r="r" b="b"/>
              <a:pathLst>
                <a:path w="2038" h="1169" extrusionOk="0">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p:txBody>
        </p:sp>
        <p:sp>
          <p:nvSpPr>
            <p:cNvPr id="168" name="Google Shape;168;p29"/>
            <p:cNvSpPr/>
            <p:nvPr/>
          </p:nvSpPr>
          <p:spPr>
            <a:xfrm>
              <a:off x="670451" y="2018236"/>
              <a:ext cx="7373938" cy="4848892"/>
            </a:xfrm>
            <a:custGeom>
              <a:avLst/>
              <a:gdLst/>
              <a:ahLst/>
              <a:cxnLst/>
              <a:rect l="l" t="t" r="r" b="b"/>
              <a:pathLst>
                <a:path w="1549" h="1017" extrusionOk="0">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p:txBody>
        </p:sp>
        <p:sp>
          <p:nvSpPr>
            <p:cNvPr id="169" name="Google Shape;169;p29"/>
            <p:cNvSpPr/>
            <p:nvPr/>
          </p:nvSpPr>
          <p:spPr>
            <a:xfrm>
              <a:off x="251351" y="1788400"/>
              <a:ext cx="8035925" cy="5083516"/>
            </a:xfrm>
            <a:custGeom>
              <a:avLst/>
              <a:gdLst/>
              <a:ahLst/>
              <a:cxnLst/>
              <a:rect l="l" t="t" r="r" b="b"/>
              <a:pathLst>
                <a:path w="1688" h="1066" extrusionOk="0">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p:txBody>
        </p:sp>
        <p:sp>
          <p:nvSpPr>
            <p:cNvPr id="170" name="Google Shape;170;p29"/>
            <p:cNvSpPr/>
            <p:nvPr/>
          </p:nvSpPr>
          <p:spPr>
            <a:xfrm>
              <a:off x="-1061" y="549842"/>
              <a:ext cx="10334625" cy="6322075"/>
            </a:xfrm>
            <a:custGeom>
              <a:avLst/>
              <a:gdLst/>
              <a:ahLst/>
              <a:cxnLst/>
              <a:rect l="l" t="t" r="r" b="b"/>
              <a:pathLst>
                <a:path w="2171" h="1326" extrusionOk="0">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p:txBody>
        </p:sp>
        <p:sp>
          <p:nvSpPr>
            <p:cNvPr id="171" name="Google Shape;171;p29"/>
            <p:cNvSpPr/>
            <p:nvPr/>
          </p:nvSpPr>
          <p:spPr>
            <a:xfrm>
              <a:off x="3701" y="6186246"/>
              <a:ext cx="504825" cy="681527"/>
            </a:xfrm>
            <a:custGeom>
              <a:avLst/>
              <a:gdLst/>
              <a:ahLst/>
              <a:cxnLst/>
              <a:rect l="l" t="t" r="r" b="b"/>
              <a:pathLst>
                <a:path w="106" h="143" extrusionOk="0">
                  <a:moveTo>
                    <a:pt x="0" y="0"/>
                  </a:moveTo>
                  <a:cubicBezTo>
                    <a:pt x="35" y="54"/>
                    <a:pt x="70" y="101"/>
                    <a:pt x="106" y="143"/>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p:txBody>
        </p:sp>
        <p:sp>
          <p:nvSpPr>
            <p:cNvPr id="172" name="Google Shape;172;p29"/>
            <p:cNvSpPr/>
            <p:nvPr/>
          </p:nvSpPr>
          <p:spPr>
            <a:xfrm>
              <a:off x="-1061" y="-51881"/>
              <a:ext cx="11091863" cy="6923796"/>
            </a:xfrm>
            <a:custGeom>
              <a:avLst/>
              <a:gdLst/>
              <a:ahLst/>
              <a:cxnLst/>
              <a:rect l="l" t="t" r="r" b="b"/>
              <a:pathLst>
                <a:path w="2330" h="1452" extrusionOk="0">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p:txBody>
        </p:sp>
        <p:sp>
          <p:nvSpPr>
            <p:cNvPr id="173" name="Google Shape;173;p29"/>
            <p:cNvSpPr/>
            <p:nvPr/>
          </p:nvSpPr>
          <p:spPr>
            <a:xfrm>
              <a:off x="5426601" y="5579"/>
              <a:ext cx="5788025" cy="6847184"/>
            </a:xfrm>
            <a:custGeom>
              <a:avLst/>
              <a:gdLst/>
              <a:ahLst/>
              <a:cxnLst/>
              <a:rect l="l" t="t" r="r" b="b"/>
              <a:pathLst>
                <a:path w="1216" h="1436" extrusionOk="0">
                  <a:moveTo>
                    <a:pt x="1094" y="1436"/>
                  </a:moveTo>
                  <a:cubicBezTo>
                    <a:pt x="1216" y="1114"/>
                    <a:pt x="904" y="770"/>
                    <a:pt x="709" y="551"/>
                  </a:cubicBezTo>
                  <a:cubicBezTo>
                    <a:pt x="509" y="327"/>
                    <a:pt x="274" y="127"/>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p:txBody>
        </p:sp>
        <p:sp>
          <p:nvSpPr>
            <p:cNvPr id="174" name="Google Shape;174;p29"/>
            <p:cNvSpPr/>
            <p:nvPr/>
          </p:nvSpPr>
          <p:spPr>
            <a:xfrm>
              <a:off x="-1061" y="5579"/>
              <a:ext cx="1057275" cy="614491"/>
            </a:xfrm>
            <a:custGeom>
              <a:avLst/>
              <a:gdLst/>
              <a:ahLst/>
              <a:cxnLst/>
              <a:rect l="l" t="t" r="r" b="b"/>
              <a:pathLst>
                <a:path w="222" h="129" extrusionOk="0">
                  <a:moveTo>
                    <a:pt x="222" y="0"/>
                  </a:moveTo>
                  <a:cubicBezTo>
                    <a:pt x="152" y="35"/>
                    <a:pt x="76" y="78"/>
                    <a:pt x="0" y="129"/>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p:txBody>
        </p:sp>
        <p:sp>
          <p:nvSpPr>
            <p:cNvPr id="175" name="Google Shape;175;p29"/>
            <p:cNvSpPr/>
            <p:nvPr/>
          </p:nvSpPr>
          <p:spPr>
            <a:xfrm>
              <a:off x="5821889" y="5579"/>
              <a:ext cx="5588000" cy="6866337"/>
            </a:xfrm>
            <a:custGeom>
              <a:avLst/>
              <a:gdLst/>
              <a:ahLst/>
              <a:cxnLst/>
              <a:rect l="l" t="t" r="r" b="b"/>
              <a:pathLst>
                <a:path w="1174" h="1440" extrusionOk="0">
                  <a:moveTo>
                    <a:pt x="1067" y="1440"/>
                  </a:moveTo>
                  <a:cubicBezTo>
                    <a:pt x="1174" y="1124"/>
                    <a:pt x="887" y="797"/>
                    <a:pt x="698" y="577"/>
                  </a:cubicBezTo>
                  <a:cubicBezTo>
                    <a:pt x="500" y="348"/>
                    <a:pt x="270" y="141"/>
                    <a:pt x="0" y="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p:txBody>
        </p:sp>
        <p:sp>
          <p:nvSpPr>
            <p:cNvPr id="176" name="Google Shape;176;p29"/>
            <p:cNvSpPr/>
            <p:nvPr/>
          </p:nvSpPr>
          <p:spPr>
            <a:xfrm>
              <a:off x="3701" y="790"/>
              <a:ext cx="595313" cy="352734"/>
            </a:xfrm>
            <a:custGeom>
              <a:avLst/>
              <a:gdLst/>
              <a:ahLst/>
              <a:cxnLst/>
              <a:rect l="l" t="t" r="r" b="b"/>
              <a:pathLst>
                <a:path w="125" h="74" extrusionOk="0">
                  <a:moveTo>
                    <a:pt x="125" y="0"/>
                  </a:moveTo>
                  <a:cubicBezTo>
                    <a:pt x="85" y="22"/>
                    <a:pt x="43" y="47"/>
                    <a:pt x="0" y="74"/>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p:txBody>
        </p:sp>
        <p:sp>
          <p:nvSpPr>
            <p:cNvPr id="177" name="Google Shape;177;p29"/>
            <p:cNvSpPr/>
            <p:nvPr/>
          </p:nvSpPr>
          <p:spPr>
            <a:xfrm>
              <a:off x="6012389" y="5579"/>
              <a:ext cx="5497513" cy="6866337"/>
            </a:xfrm>
            <a:custGeom>
              <a:avLst/>
              <a:gdLst/>
              <a:ahLst/>
              <a:cxnLst/>
              <a:rect l="l" t="t" r="r" b="b"/>
              <a:pathLst>
                <a:path w="1155" h="1440" extrusionOk="0">
                  <a:moveTo>
                    <a:pt x="1056" y="1440"/>
                  </a:moveTo>
                  <a:cubicBezTo>
                    <a:pt x="1155" y="1123"/>
                    <a:pt x="875" y="801"/>
                    <a:pt x="686" y="580"/>
                  </a:cubicBezTo>
                  <a:cubicBezTo>
                    <a:pt x="491" y="352"/>
                    <a:pt x="264" y="145"/>
                    <a:pt x="0" y="0"/>
                  </a:cubicBezTo>
                </a:path>
              </a:pathLst>
            </a:custGeom>
            <a:noFill/>
            <a:ln w="12700" cap="flat" cmpd="sng">
              <a:solidFill>
                <a:schemeClr val="dk1">
                  <a:alpha val="20000"/>
                </a:schemeClr>
              </a:solidFill>
              <a:prstDash val="dashDot"/>
              <a:miter lim="800000"/>
              <a:headEnd type="none" w="sm" len="sm"/>
              <a:tailEnd type="none" w="sm" len="sm"/>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p:txBody>
        </p:sp>
        <p:sp>
          <p:nvSpPr>
            <p:cNvPr id="178" name="Google Shape;178;p29"/>
            <p:cNvSpPr/>
            <p:nvPr/>
          </p:nvSpPr>
          <p:spPr>
            <a:xfrm>
              <a:off x="-1061" y="5579"/>
              <a:ext cx="357188" cy="213875"/>
            </a:xfrm>
            <a:custGeom>
              <a:avLst/>
              <a:gdLst/>
              <a:ahLst/>
              <a:cxnLst/>
              <a:rect l="l" t="t" r="r" b="b"/>
              <a:pathLst>
                <a:path w="75" h="45" extrusionOk="0">
                  <a:moveTo>
                    <a:pt x="75" y="0"/>
                  </a:moveTo>
                  <a:cubicBezTo>
                    <a:pt x="50" y="14"/>
                    <a:pt x="25" y="29"/>
                    <a:pt x="0" y="45"/>
                  </a:cubicBezTo>
                </a:path>
              </a:pathLst>
            </a:custGeom>
            <a:noFill/>
            <a:ln w="12700" cap="flat" cmpd="sng">
              <a:solidFill>
                <a:schemeClr val="dk1">
                  <a:alpha val="20000"/>
                </a:schemeClr>
              </a:solidFill>
              <a:prstDash val="dashDot"/>
              <a:miter lim="800000"/>
              <a:headEnd type="none" w="sm" len="sm"/>
              <a:tailEnd type="none" w="sm" len="sm"/>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p:txBody>
        </p:sp>
        <p:sp>
          <p:nvSpPr>
            <p:cNvPr id="179" name="Google Shape;179;p29"/>
            <p:cNvSpPr/>
            <p:nvPr/>
          </p:nvSpPr>
          <p:spPr>
            <a:xfrm>
              <a:off x="6210826" y="790"/>
              <a:ext cx="5522913" cy="6871126"/>
            </a:xfrm>
            <a:custGeom>
              <a:avLst/>
              <a:gdLst/>
              <a:ahLst/>
              <a:cxnLst/>
              <a:rect l="l" t="t" r="r" b="b"/>
              <a:pathLst>
                <a:path w="1160" h="1441" extrusionOk="0">
                  <a:moveTo>
                    <a:pt x="1053" y="1441"/>
                  </a:moveTo>
                  <a:cubicBezTo>
                    <a:pt x="1160" y="1129"/>
                    <a:pt x="892" y="817"/>
                    <a:pt x="705" y="599"/>
                  </a:cubicBezTo>
                  <a:cubicBezTo>
                    <a:pt x="503" y="365"/>
                    <a:pt x="270" y="152"/>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p:txBody>
        </p:sp>
        <p:sp>
          <p:nvSpPr>
            <p:cNvPr id="180" name="Google Shape;180;p29"/>
            <p:cNvSpPr/>
            <p:nvPr/>
          </p:nvSpPr>
          <p:spPr>
            <a:xfrm>
              <a:off x="6463239" y="5579"/>
              <a:ext cx="5413375" cy="6866337"/>
            </a:xfrm>
            <a:custGeom>
              <a:avLst/>
              <a:gdLst/>
              <a:ahLst/>
              <a:cxnLst/>
              <a:rect l="l" t="t" r="r" b="b"/>
              <a:pathLst>
                <a:path w="1137" h="1440" extrusionOk="0">
                  <a:moveTo>
                    <a:pt x="1040" y="1440"/>
                  </a:moveTo>
                  <a:cubicBezTo>
                    <a:pt x="1137" y="1131"/>
                    <a:pt x="883" y="828"/>
                    <a:pt x="698" y="611"/>
                  </a:cubicBezTo>
                  <a:cubicBezTo>
                    <a:pt x="498" y="375"/>
                    <a:pt x="268" y="159"/>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p:txBody>
        </p:sp>
        <p:sp>
          <p:nvSpPr>
            <p:cNvPr id="181" name="Google Shape;181;p29"/>
            <p:cNvSpPr/>
            <p:nvPr/>
          </p:nvSpPr>
          <p:spPr>
            <a:xfrm>
              <a:off x="6877576" y="5579"/>
              <a:ext cx="5037138" cy="6861550"/>
            </a:xfrm>
            <a:custGeom>
              <a:avLst/>
              <a:gdLst/>
              <a:ahLst/>
              <a:cxnLst/>
              <a:rect l="l" t="t" r="r" b="b"/>
              <a:pathLst>
                <a:path w="1058" h="1439" extrusionOk="0">
                  <a:moveTo>
                    <a:pt x="1011" y="1439"/>
                  </a:moveTo>
                  <a:cubicBezTo>
                    <a:pt x="1058" y="1131"/>
                    <a:pt x="825" y="841"/>
                    <a:pt x="648" y="617"/>
                  </a:cubicBezTo>
                  <a:cubicBezTo>
                    <a:pt x="462" y="383"/>
                    <a:pt x="248" y="168"/>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p:txBody>
        </p:sp>
        <p:sp>
          <p:nvSpPr>
            <p:cNvPr id="182" name="Google Shape;182;p29"/>
            <p:cNvSpPr/>
            <p:nvPr/>
          </p:nvSpPr>
          <p:spPr>
            <a:xfrm>
              <a:off x="8768289" y="5579"/>
              <a:ext cx="3417888" cy="2742066"/>
            </a:xfrm>
            <a:custGeom>
              <a:avLst/>
              <a:gdLst/>
              <a:ahLst/>
              <a:cxnLst/>
              <a:rect l="l" t="t" r="r" b="b"/>
              <a:pathLst>
                <a:path w="718" h="575" extrusionOk="0">
                  <a:moveTo>
                    <a:pt x="718" y="575"/>
                  </a:moveTo>
                  <a:cubicBezTo>
                    <a:pt x="500" y="360"/>
                    <a:pt x="260" y="163"/>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p:txBody>
        </p:sp>
        <p:sp>
          <p:nvSpPr>
            <p:cNvPr id="183" name="Google Shape;183;p29"/>
            <p:cNvSpPr/>
            <p:nvPr/>
          </p:nvSpPr>
          <p:spPr>
            <a:xfrm>
              <a:off x="9235014" y="10367"/>
              <a:ext cx="2951163" cy="2555325"/>
            </a:xfrm>
            <a:custGeom>
              <a:avLst/>
              <a:gdLst/>
              <a:ahLst/>
              <a:cxnLst/>
              <a:rect l="l" t="t" r="r" b="b"/>
              <a:pathLst>
                <a:path w="620" h="536" extrusionOk="0">
                  <a:moveTo>
                    <a:pt x="620" y="536"/>
                  </a:moveTo>
                  <a:cubicBezTo>
                    <a:pt x="404" y="314"/>
                    <a:pt x="196" y="138"/>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p:txBody>
        </p:sp>
        <p:sp>
          <p:nvSpPr>
            <p:cNvPr id="184" name="Google Shape;184;p29"/>
            <p:cNvSpPr/>
            <p:nvPr/>
          </p:nvSpPr>
          <p:spPr>
            <a:xfrm>
              <a:off x="10020826" y="5579"/>
              <a:ext cx="2165350" cy="1358265"/>
            </a:xfrm>
            <a:custGeom>
              <a:avLst/>
              <a:gdLst/>
              <a:ahLst/>
              <a:cxnLst/>
              <a:rect l="l" t="t" r="r" b="b"/>
              <a:pathLst>
                <a:path w="455" h="285" extrusionOk="0">
                  <a:moveTo>
                    <a:pt x="0" y="0"/>
                  </a:moveTo>
                  <a:cubicBezTo>
                    <a:pt x="153" y="85"/>
                    <a:pt x="308" y="180"/>
                    <a:pt x="455" y="285"/>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p:txBody>
        </p:sp>
        <p:sp>
          <p:nvSpPr>
            <p:cNvPr id="185" name="Google Shape;185;p29"/>
            <p:cNvSpPr/>
            <p:nvPr/>
          </p:nvSpPr>
          <p:spPr>
            <a:xfrm>
              <a:off x="11290826" y="5579"/>
              <a:ext cx="895350" cy="534687"/>
            </a:xfrm>
            <a:custGeom>
              <a:avLst/>
              <a:gdLst/>
              <a:ahLst/>
              <a:cxnLst/>
              <a:rect l="l" t="t" r="r" b="b"/>
              <a:pathLst>
                <a:path w="188" h="112" extrusionOk="0">
                  <a:moveTo>
                    <a:pt x="0" y="0"/>
                  </a:moveTo>
                  <a:cubicBezTo>
                    <a:pt x="63" y="36"/>
                    <a:pt x="126" y="73"/>
                    <a:pt x="188" y="112"/>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p:txBody>
        </p:sp>
      </p:grpSp>
      <p:sp>
        <p:nvSpPr>
          <p:cNvPr id="186" name="Google Shape;186;p29"/>
          <p:cNvSpPr txBox="1">
            <a:spLocks noGrp="1"/>
          </p:cNvSpPr>
          <p:nvPr>
            <p:ph type="title"/>
          </p:nvPr>
        </p:nvSpPr>
        <p:spPr>
          <a:xfrm>
            <a:off x="1535845" y="3461176"/>
            <a:ext cx="6061470" cy="707966"/>
          </a:xfrm>
          <a:prstGeom prst="rect">
            <a:avLst/>
          </a:prstGeom>
          <a:noFill/>
          <a:ln>
            <a:noFill/>
          </a:ln>
        </p:spPr>
        <p:txBody>
          <a:bodyPr spcFirstLastPara="1" wrap="square" lIns="68575" tIns="34275" rIns="68575" bIns="34275" anchor="b" anchorCtr="0">
            <a:normAutofit/>
          </a:bodyPr>
          <a:lstStyle/>
          <a:p>
            <a:pPr marL="0" lvl="0" indent="0" algn="ctr" rtl="0">
              <a:lnSpc>
                <a:spcPct val="90000"/>
              </a:lnSpc>
              <a:spcBef>
                <a:spcPts val="0"/>
              </a:spcBef>
              <a:spcAft>
                <a:spcPts val="0"/>
              </a:spcAft>
              <a:buClr>
                <a:schemeClr val="dk1"/>
              </a:buClr>
              <a:buSzPts val="2600"/>
              <a:buFont typeface="Calibri"/>
              <a:buNone/>
            </a:pPr>
            <a:r>
              <a:rPr lang="en" sz="2600" b="1">
                <a:solidFill>
                  <a:schemeClr val="dk1"/>
                </a:solidFill>
                <a:latin typeface="Calibri"/>
                <a:ea typeface="Calibri"/>
                <a:cs typeface="Calibri"/>
                <a:sym typeface="Calibri"/>
              </a:rPr>
              <a:t>Now sing your harmony along with this song!</a:t>
            </a:r>
            <a:endParaRPr sz="1100"/>
          </a:p>
        </p:txBody>
      </p:sp>
      <p:sp>
        <p:nvSpPr>
          <p:cNvPr id="187" name="Google Shape;187;p29"/>
          <p:cNvSpPr/>
          <p:nvPr/>
        </p:nvSpPr>
        <p:spPr>
          <a:xfrm rot="10800000">
            <a:off x="4419288" y="3290106"/>
            <a:ext cx="305425" cy="263297"/>
          </a:xfrm>
          <a:prstGeom prst="triangle">
            <a:avLst>
              <a:gd name="adj" fmla="val 50000"/>
            </a:avLst>
          </a:prstGeom>
          <a:solidFill>
            <a:srgbClr val="36DBFF"/>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188" name="Google Shape;188;p29"/>
          <p:cNvSpPr/>
          <p:nvPr/>
        </p:nvSpPr>
        <p:spPr>
          <a:xfrm>
            <a:off x="2289635" y="715945"/>
            <a:ext cx="4564730" cy="2574161"/>
          </a:xfrm>
          <a:prstGeom prst="rect">
            <a:avLst/>
          </a:prstGeom>
          <a:solidFill>
            <a:schemeClr val="lt1"/>
          </a:solidFill>
          <a:ln w="19050" cap="flat" cmpd="sng">
            <a:solidFill>
              <a:srgbClr val="36DBFF"/>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189" name="Google Shape;189;p29" descr="Nathan Evans - Wellerman (Sea Shanty) Lyrics&#10;Soon may the Wellerman come&#10;To bring us sugar and tea and rum&#10;One day, when the tonguin' is done&#10;We'll take our leave and go&#10;&#10;✅ Follow our Spotify playlists:&#10;Top Pop 2021✔  https://spoti.fi/3ogb0cv&#10;Top Rap 2021 ✔ https://spoti.fi/3odyHCn&#10;Country  2021 ✔ https://spoti.fi/2LmJJGY&#10;&#10;Nathan Evans - Wellerman (Official Audio)&#10;Listen to Wellerman now: https://220Kid.lnk.to/NathanEvansWell...​&#10;&#10;Use the Wellerman sound on TikTok: https://vm.tiktok.com/ZSwDCN55/​&#10;&#10;Follow Nathan&#10;TikTok: https://www.tiktok.com/@nathanevanss​&#10;Instagram: https://www.instagram.com/nathanevans...​&#10;Twitter: https://twitter.com/NathanEvanss​&#10;&#10;Wellerman Lyrics&#10;&#10;There once was a ship that put to sea&#10;The name of the ship was the Billy of Tea&#10;The winds blew up, her bow dipped down&#10;O blow, my bully boys, blow&#10;&#10;Soon may the Wellerman come&#10;To bring us sugar and tea and rum&#10;One day, when the tonguin' is done&#10;We'll take our leave and go&#10;&#10;She had not been two weeks from shore&#10;When down on her a right whale bore&#10;The captain called all hands and swore&#10;He'd take that whale in tow&#10;&#10;Soon may the Wellerman come&#10;To bring us sugar and tea and rum&#10;One day, when the tonguin' is done&#10;We'll take our leave and go&#10;&#10;Before the boat had hit the water&#10;The whale's tail came up and caught her&#10;All hands to the side, harpooned and fought her&#10;When she dived down low&#10;&#10;Soon may the Wellerman come&#10;To bring us sugar and tea and rum&#10;One day, when the tonguin' is done&#10;We'll take our leave and go&#10;&#10;No line was cut, no whale was freed&#10;The Captain's mind was not of greed&#10;And he belonged to the whaleman's creed&#10;She took that ship in tow&#10;&#10;Soon may the Wellerman come&#10;To bring us sugar and tea and rum&#10;One day, when the tonguin' is done&#10;We'll take our leave and go&#10;&#10;For forty days, or even more&#10;The line went slack, then tight once more&#10;All boats were lost, there were only four&#10;But still that whale did go&#10;&#10;Soon may the Wellerman come&#10;To bring us sugar and tea and rum&#10;One day, when the tonguin' is done&#10;We'll take our leave and go&#10;&#10;As far as I've heard, the fight's still on&#10;The line's not cut and the whale's not gone&#10;The Wellerman makes his regular call&#10;To encourage the Captain, crew, and all&#10;&#10;Soon may the Wellerman come&#10;To bring us sugar and tea and rum&#10;One day, when the tonguin' is done&#10;We'll take our leave and go&#10;&#10;Soon may the Wellerman come&#10;To bring us sugar and tea and rum&#10;One day, when the tonguin' is done&#10;We'll take our leave and go&#10;&#10;#Wellerman​ #SeaShanty​ #ShantyTok&#10;✅ Everything uploaded to this channel is for promotion and entertainment reasons only.&#10;Channel is not monetized!&#10;&#10;✅ Visuals are created by me.&#10;&#10;✅ (Disclaimer) Music used in my videos is the property of their respective owners and artists.&#10;I do not claim ownership for any music used in my videos.&#10;&#10;😩&#10;🙏Please feel free to contact me if you are owner and would like your credit to be added, or would like your material to be removed immediately. Contact me!&#10;&#10;Copyright Issues &amp; Submissions  -  [[[  lbomusic2000@gmail.com ]]]" title="Nathan Evans - Wellerman (Sea Shanty) Lyrics">
            <a:hlinkClick r:id="rId3"/>
          </p:cNvPr>
          <p:cNvPicPr preferRelativeResize="0"/>
          <p:nvPr/>
        </p:nvPicPr>
        <p:blipFill>
          <a:blip r:embed="rId4">
            <a:alphaModFix/>
          </a:blip>
          <a:stretch>
            <a:fillRect/>
          </a:stretch>
        </p:blipFill>
        <p:spPr>
          <a:xfrm>
            <a:off x="2990450" y="787725"/>
            <a:ext cx="3240824" cy="24306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9"/>
                                        </p:tgtEl>
                                        <p:attrNameLst>
                                          <p:attrName>style.visibility</p:attrName>
                                        </p:attrNameLst>
                                      </p:cBhvr>
                                      <p:to>
                                        <p:strVal val="visible"/>
                                      </p:to>
                                    </p:set>
                                    <p:animEffect transition="in" filter="fade">
                                      <p:cBhvr>
                                        <p:cTn id="7" dur="1000"/>
                                        <p:tgtEl>
                                          <p:spTgt spid="1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30"/>
          <p:cNvSpPr/>
          <p:nvPr/>
        </p:nvSpPr>
        <p:spPr>
          <a:xfrm>
            <a:off x="448345" y="273664"/>
            <a:ext cx="4519422" cy="4344697"/>
          </a:xfrm>
          <a:prstGeom prst="rect">
            <a:avLst/>
          </a:prstGeom>
          <a:solidFill>
            <a:srgbClr val="3F3F3F"/>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195" name="Google Shape;195;p30"/>
          <p:cNvSpPr txBox="1">
            <a:spLocks noGrp="1"/>
          </p:cNvSpPr>
          <p:nvPr>
            <p:ph type="title"/>
          </p:nvPr>
        </p:nvSpPr>
        <p:spPr>
          <a:xfrm>
            <a:off x="713232" y="525139"/>
            <a:ext cx="4030870" cy="89154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lt1"/>
              </a:buClr>
              <a:buSzPts val="3300"/>
              <a:buFont typeface="Calibri"/>
              <a:buNone/>
            </a:pPr>
            <a:r>
              <a:rPr lang="en" sz="3100" b="1">
                <a:solidFill>
                  <a:schemeClr val="lt1"/>
                </a:solidFill>
              </a:rPr>
              <a:t>Wellerman Harmonies</a:t>
            </a:r>
            <a:endParaRPr sz="3100"/>
          </a:p>
        </p:txBody>
      </p:sp>
      <p:sp>
        <p:nvSpPr>
          <p:cNvPr id="196" name="Google Shape;196;p30"/>
          <p:cNvSpPr txBox="1">
            <a:spLocks noGrp="1"/>
          </p:cNvSpPr>
          <p:nvPr>
            <p:ph type="body" idx="1"/>
          </p:nvPr>
        </p:nvSpPr>
        <p:spPr>
          <a:xfrm>
            <a:off x="713232" y="1549908"/>
            <a:ext cx="4030870" cy="2841259"/>
          </a:xfrm>
          <a:prstGeom prst="rect">
            <a:avLst/>
          </a:prstGeom>
          <a:noFill/>
          <a:ln>
            <a:noFill/>
          </a:ln>
        </p:spPr>
        <p:txBody>
          <a:bodyPr spcFirstLastPara="1" wrap="square" lIns="68575" tIns="34275" rIns="68575" bIns="34275" anchor="t" anchorCtr="0">
            <a:normAutofit/>
          </a:bodyPr>
          <a:lstStyle/>
          <a:p>
            <a:pPr marL="177800" lvl="0" indent="-171450" algn="l" rtl="0">
              <a:lnSpc>
                <a:spcPct val="90000"/>
              </a:lnSpc>
              <a:spcBef>
                <a:spcPts val="0"/>
              </a:spcBef>
              <a:spcAft>
                <a:spcPts val="0"/>
              </a:spcAft>
              <a:buClr>
                <a:schemeClr val="lt1"/>
              </a:buClr>
              <a:buSzPts val="1500"/>
              <a:buChar char="•"/>
            </a:pPr>
            <a:r>
              <a:rPr lang="en" sz="1500">
                <a:solidFill>
                  <a:schemeClr val="lt1"/>
                </a:solidFill>
              </a:rPr>
              <a:t>Songs are made up of melodies and harmonies. The melody is the part that most people sing, and it is the easiest to hear. Harmonies are lower or higher than the melody and make the musical chord sound richer and fuller. </a:t>
            </a:r>
            <a:endParaRPr sz="1100"/>
          </a:p>
          <a:p>
            <a:pPr marL="177800" lvl="0" indent="-171450" algn="l" rtl="0">
              <a:lnSpc>
                <a:spcPct val="90000"/>
              </a:lnSpc>
              <a:spcBef>
                <a:spcPts val="800"/>
              </a:spcBef>
              <a:spcAft>
                <a:spcPts val="0"/>
              </a:spcAft>
              <a:buClr>
                <a:schemeClr val="lt1"/>
              </a:buClr>
              <a:buSzPts val="1500"/>
              <a:buChar char="•"/>
            </a:pPr>
            <a:r>
              <a:rPr lang="en" sz="1500">
                <a:solidFill>
                  <a:schemeClr val="lt1"/>
                </a:solidFill>
              </a:rPr>
              <a:t>Pick one of these harmonies to learn. Listen to the video several times and practice by singing along. </a:t>
            </a:r>
            <a:endParaRPr sz="1100"/>
          </a:p>
          <a:p>
            <a:pPr marL="177800" lvl="0" indent="-171450" algn="l" rtl="0">
              <a:lnSpc>
                <a:spcPct val="90000"/>
              </a:lnSpc>
              <a:spcBef>
                <a:spcPts val="800"/>
              </a:spcBef>
              <a:spcAft>
                <a:spcPts val="0"/>
              </a:spcAft>
              <a:buClr>
                <a:schemeClr val="lt1"/>
              </a:buClr>
              <a:buSzPts val="1500"/>
              <a:buChar char="•"/>
            </a:pPr>
            <a:r>
              <a:rPr lang="en" sz="1500">
                <a:solidFill>
                  <a:schemeClr val="lt1"/>
                </a:solidFill>
              </a:rPr>
              <a:t>Once you think you have the harmony memorized, sing along with the song on the next slide. </a:t>
            </a:r>
            <a:endParaRPr sz="1100"/>
          </a:p>
        </p:txBody>
      </p:sp>
      <p:pic>
        <p:nvPicPr>
          <p:cNvPr id="197" name="Google Shape;197;p30" title="Wellerman Harmony 1">
            <a:hlinkClick r:id="rId3"/>
          </p:cNvPr>
          <p:cNvPicPr preferRelativeResize="0"/>
          <p:nvPr/>
        </p:nvPicPr>
        <p:blipFill>
          <a:blip r:embed="rId4">
            <a:alphaModFix/>
          </a:blip>
          <a:stretch>
            <a:fillRect/>
          </a:stretch>
        </p:blipFill>
        <p:spPr>
          <a:xfrm>
            <a:off x="5507573" y="273675"/>
            <a:ext cx="3088325" cy="2316250"/>
          </a:xfrm>
          <a:prstGeom prst="rect">
            <a:avLst/>
          </a:prstGeom>
          <a:noFill/>
          <a:ln>
            <a:noFill/>
          </a:ln>
        </p:spPr>
      </p:pic>
      <p:pic>
        <p:nvPicPr>
          <p:cNvPr id="198" name="Google Shape;198;p30" title="Wellerman Harmony 2">
            <a:hlinkClick r:id="rId5"/>
          </p:cNvPr>
          <p:cNvPicPr preferRelativeResize="0"/>
          <p:nvPr/>
        </p:nvPicPr>
        <p:blipFill>
          <a:blip r:embed="rId6">
            <a:alphaModFix/>
          </a:blip>
          <a:stretch>
            <a:fillRect/>
          </a:stretch>
        </p:blipFill>
        <p:spPr>
          <a:xfrm>
            <a:off x="5552555" y="2778875"/>
            <a:ext cx="2998367" cy="22487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7"/>
                                        </p:tgtEl>
                                        <p:attrNameLst>
                                          <p:attrName>style.visibility</p:attrName>
                                        </p:attrNameLst>
                                      </p:cBhvr>
                                      <p:to>
                                        <p:strVal val="visible"/>
                                      </p:to>
                                    </p:set>
                                    <p:animEffect transition="in" filter="fade">
                                      <p:cBhvr>
                                        <p:cTn id="7" dur="1000"/>
                                        <p:tgtEl>
                                          <p:spTgt spid="19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8"/>
                                        </p:tgtEl>
                                        <p:attrNameLst>
                                          <p:attrName>style.visibility</p:attrName>
                                        </p:attrNameLst>
                                      </p:cBhvr>
                                      <p:to>
                                        <p:strVal val="visible"/>
                                      </p:to>
                                    </p:set>
                                    <p:animEffect transition="in" filter="fade">
                                      <p:cBhvr>
                                        <p:cTn id="12" dur="1000"/>
                                        <p:tgtEl>
                                          <p:spTgt spid="1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241</Words>
  <Application>Microsoft Office PowerPoint</Application>
  <PresentationFormat>On-screen Show (16:9)</PresentationFormat>
  <Paragraphs>14</Paragraphs>
  <Slides>6</Slides>
  <Notes>6</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Calibri</vt:lpstr>
      <vt:lpstr>Simple Light</vt:lpstr>
      <vt:lpstr>Office Theme</vt:lpstr>
      <vt:lpstr>Sea Shanty Songs</vt:lpstr>
      <vt:lpstr>Sea Shanties</vt:lpstr>
      <vt:lpstr>The Wellerman</vt:lpstr>
      <vt:lpstr>PowerPoint Presentation</vt:lpstr>
      <vt:lpstr>Now sing your harmony along with this song!</vt:lpstr>
      <vt:lpstr>Wellerman Harmonies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 Shanty Songs</dc:title>
  <dc:creator>Chalese</dc:creator>
  <cp:lastModifiedBy>Chalese Craig</cp:lastModifiedBy>
  <cp:revision>1</cp:revision>
  <dcterms:modified xsi:type="dcterms:W3CDTF">2021-08-22T23:24:52Z</dcterms:modified>
</cp:coreProperties>
</file>